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sldIdLst>
    <p:sldId id="256" r:id="rId2"/>
    <p:sldId id="257" r:id="rId3"/>
    <p:sldId id="260" r:id="rId4"/>
    <p:sldId id="261"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1" autoAdjust="0"/>
    <p:restoredTop sz="94660"/>
  </p:normalViewPr>
  <p:slideViewPr>
    <p:cSldViewPr snapToGrid="0">
      <p:cViewPr varScale="1">
        <p:scale>
          <a:sx n="98" d="100"/>
          <a:sy n="98" d="100"/>
        </p:scale>
        <p:origin x="192"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FGC%20Final%20Documents\Summary%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FGC%20Final%20Documents\Summary%20table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Instruments</a:t>
            </a:r>
            <a:r>
              <a:rPr lang="en-US" baseline="0"/>
              <a:t> of Power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626794775453578"/>
          <c:y val="0.12078703703703704"/>
          <c:w val="0.71577056698107422"/>
          <c:h val="0.70294728783902016"/>
        </c:manualLayout>
      </c:layout>
      <c:barChart>
        <c:barDir val="bar"/>
        <c:grouping val="stacked"/>
        <c:varyColors val="0"/>
        <c:ser>
          <c:idx val="0"/>
          <c:order val="0"/>
          <c:tx>
            <c:strRef>
              <c:f>Sheet1!$AP$10</c:f>
              <c:strCache>
                <c:ptCount val="1"/>
                <c:pt idx="0">
                  <c:v>D</c:v>
                </c:pt>
              </c:strCache>
            </c:strRef>
          </c:tx>
          <c:spPr>
            <a:solidFill>
              <a:schemeClr val="accent1"/>
            </a:solidFill>
            <a:ln>
              <a:noFill/>
            </a:ln>
            <a:effectLst/>
          </c:spPr>
          <c:invertIfNegative val="0"/>
          <c:cat>
            <c:multiLvlStrRef>
              <c:f>Sheet1!$AN$11:$AO$18</c:f>
              <c:multiLvlStrCache>
                <c:ptCount val="8"/>
                <c:lvl>
                  <c:pt idx="0">
                    <c:v>Capabilities</c:v>
                  </c:pt>
                  <c:pt idx="1">
                    <c:v>Vulnerabilities</c:v>
                  </c:pt>
                  <c:pt idx="2">
                    <c:v>Capabilities</c:v>
                  </c:pt>
                  <c:pt idx="3">
                    <c:v>Vulnerabilities</c:v>
                  </c:pt>
                  <c:pt idx="4">
                    <c:v>Capabilities</c:v>
                  </c:pt>
                  <c:pt idx="5">
                    <c:v>Vulnerabilities</c:v>
                  </c:pt>
                  <c:pt idx="6">
                    <c:v>Capabilities</c:v>
                  </c:pt>
                  <c:pt idx="7">
                    <c:v>Vulnerabilities</c:v>
                  </c:pt>
                </c:lvl>
                <c:lvl>
                  <c:pt idx="0">
                    <c:v>China</c:v>
                  </c:pt>
                  <c:pt idx="2">
                    <c:v>Russia</c:v>
                  </c:pt>
                  <c:pt idx="4">
                    <c:v>Iran</c:v>
                  </c:pt>
                  <c:pt idx="6">
                    <c:v>Venezuela</c:v>
                  </c:pt>
                </c:lvl>
              </c:multiLvlStrCache>
            </c:multiLvlStrRef>
          </c:cat>
          <c:val>
            <c:numRef>
              <c:f>Sheet1!$AP$11:$AP$18</c:f>
              <c:numCache>
                <c:formatCode>General</c:formatCode>
                <c:ptCount val="8"/>
                <c:pt idx="0">
                  <c:v>44</c:v>
                </c:pt>
                <c:pt idx="1">
                  <c:v>17</c:v>
                </c:pt>
                <c:pt idx="2">
                  <c:v>25</c:v>
                </c:pt>
                <c:pt idx="3">
                  <c:v>11</c:v>
                </c:pt>
                <c:pt idx="4">
                  <c:v>38.799999999999997</c:v>
                </c:pt>
                <c:pt idx="5">
                  <c:v>20</c:v>
                </c:pt>
                <c:pt idx="6">
                  <c:v>21</c:v>
                </c:pt>
                <c:pt idx="7">
                  <c:v>47</c:v>
                </c:pt>
              </c:numCache>
            </c:numRef>
          </c:val>
          <c:extLst>
            <c:ext xmlns:c16="http://schemas.microsoft.com/office/drawing/2014/chart" uri="{C3380CC4-5D6E-409C-BE32-E72D297353CC}">
              <c16:uniqueId val="{00000000-C9AB-4AA3-8AE5-7F96EFC6A15F}"/>
            </c:ext>
          </c:extLst>
        </c:ser>
        <c:ser>
          <c:idx val="1"/>
          <c:order val="1"/>
          <c:tx>
            <c:strRef>
              <c:f>Sheet1!$AQ$10</c:f>
              <c:strCache>
                <c:ptCount val="1"/>
                <c:pt idx="0">
                  <c:v>I</c:v>
                </c:pt>
              </c:strCache>
            </c:strRef>
          </c:tx>
          <c:spPr>
            <a:solidFill>
              <a:schemeClr val="accent2"/>
            </a:solidFill>
            <a:ln>
              <a:noFill/>
            </a:ln>
            <a:effectLst/>
          </c:spPr>
          <c:invertIfNegative val="0"/>
          <c:cat>
            <c:multiLvlStrRef>
              <c:f>Sheet1!$AN$11:$AO$18</c:f>
              <c:multiLvlStrCache>
                <c:ptCount val="8"/>
                <c:lvl>
                  <c:pt idx="0">
                    <c:v>Capabilities</c:v>
                  </c:pt>
                  <c:pt idx="1">
                    <c:v>Vulnerabilities</c:v>
                  </c:pt>
                  <c:pt idx="2">
                    <c:v>Capabilities</c:v>
                  </c:pt>
                  <c:pt idx="3">
                    <c:v>Vulnerabilities</c:v>
                  </c:pt>
                  <c:pt idx="4">
                    <c:v>Capabilities</c:v>
                  </c:pt>
                  <c:pt idx="5">
                    <c:v>Vulnerabilities</c:v>
                  </c:pt>
                  <c:pt idx="6">
                    <c:v>Capabilities</c:v>
                  </c:pt>
                  <c:pt idx="7">
                    <c:v>Vulnerabilities</c:v>
                  </c:pt>
                </c:lvl>
                <c:lvl>
                  <c:pt idx="0">
                    <c:v>China</c:v>
                  </c:pt>
                  <c:pt idx="2">
                    <c:v>Russia</c:v>
                  </c:pt>
                  <c:pt idx="4">
                    <c:v>Iran</c:v>
                  </c:pt>
                  <c:pt idx="6">
                    <c:v>Venezuela</c:v>
                  </c:pt>
                </c:lvl>
              </c:multiLvlStrCache>
            </c:multiLvlStrRef>
          </c:cat>
          <c:val>
            <c:numRef>
              <c:f>Sheet1!$AQ$11:$AQ$18</c:f>
              <c:numCache>
                <c:formatCode>General</c:formatCode>
                <c:ptCount val="8"/>
                <c:pt idx="0">
                  <c:v>20</c:v>
                </c:pt>
                <c:pt idx="1">
                  <c:v>10</c:v>
                </c:pt>
                <c:pt idx="2">
                  <c:v>15</c:v>
                </c:pt>
                <c:pt idx="3">
                  <c:v>9</c:v>
                </c:pt>
                <c:pt idx="4">
                  <c:v>9.6999999999999993</c:v>
                </c:pt>
                <c:pt idx="5">
                  <c:v>12.7</c:v>
                </c:pt>
                <c:pt idx="6">
                  <c:v>15</c:v>
                </c:pt>
                <c:pt idx="7">
                  <c:v>23</c:v>
                </c:pt>
              </c:numCache>
            </c:numRef>
          </c:val>
          <c:extLst>
            <c:ext xmlns:c16="http://schemas.microsoft.com/office/drawing/2014/chart" uri="{C3380CC4-5D6E-409C-BE32-E72D297353CC}">
              <c16:uniqueId val="{00000001-C9AB-4AA3-8AE5-7F96EFC6A15F}"/>
            </c:ext>
          </c:extLst>
        </c:ser>
        <c:ser>
          <c:idx val="2"/>
          <c:order val="2"/>
          <c:tx>
            <c:strRef>
              <c:f>Sheet1!$AR$10</c:f>
              <c:strCache>
                <c:ptCount val="1"/>
                <c:pt idx="0">
                  <c:v>M</c:v>
                </c:pt>
              </c:strCache>
            </c:strRef>
          </c:tx>
          <c:spPr>
            <a:solidFill>
              <a:schemeClr val="accent3"/>
            </a:solidFill>
            <a:ln>
              <a:noFill/>
            </a:ln>
            <a:effectLst/>
          </c:spPr>
          <c:invertIfNegative val="0"/>
          <c:cat>
            <c:multiLvlStrRef>
              <c:f>Sheet1!$AN$11:$AO$18</c:f>
              <c:multiLvlStrCache>
                <c:ptCount val="8"/>
                <c:lvl>
                  <c:pt idx="0">
                    <c:v>Capabilities</c:v>
                  </c:pt>
                  <c:pt idx="1">
                    <c:v>Vulnerabilities</c:v>
                  </c:pt>
                  <c:pt idx="2">
                    <c:v>Capabilities</c:v>
                  </c:pt>
                  <c:pt idx="3">
                    <c:v>Vulnerabilities</c:v>
                  </c:pt>
                  <c:pt idx="4">
                    <c:v>Capabilities</c:v>
                  </c:pt>
                  <c:pt idx="5">
                    <c:v>Vulnerabilities</c:v>
                  </c:pt>
                  <c:pt idx="6">
                    <c:v>Capabilities</c:v>
                  </c:pt>
                  <c:pt idx="7">
                    <c:v>Vulnerabilities</c:v>
                  </c:pt>
                </c:lvl>
                <c:lvl>
                  <c:pt idx="0">
                    <c:v>China</c:v>
                  </c:pt>
                  <c:pt idx="2">
                    <c:v>Russia</c:v>
                  </c:pt>
                  <c:pt idx="4">
                    <c:v>Iran</c:v>
                  </c:pt>
                  <c:pt idx="6">
                    <c:v>Venezuela</c:v>
                  </c:pt>
                </c:lvl>
              </c:multiLvlStrCache>
            </c:multiLvlStrRef>
          </c:cat>
          <c:val>
            <c:numRef>
              <c:f>Sheet1!$AR$11:$AR$18</c:f>
              <c:numCache>
                <c:formatCode>General</c:formatCode>
                <c:ptCount val="8"/>
                <c:pt idx="0">
                  <c:v>10</c:v>
                </c:pt>
                <c:pt idx="1">
                  <c:v>9</c:v>
                </c:pt>
                <c:pt idx="2">
                  <c:v>18</c:v>
                </c:pt>
                <c:pt idx="3">
                  <c:v>3</c:v>
                </c:pt>
                <c:pt idx="4">
                  <c:v>8.1999999999999993</c:v>
                </c:pt>
                <c:pt idx="5">
                  <c:v>5.2</c:v>
                </c:pt>
                <c:pt idx="6">
                  <c:v>1.6</c:v>
                </c:pt>
                <c:pt idx="7">
                  <c:v>18</c:v>
                </c:pt>
              </c:numCache>
            </c:numRef>
          </c:val>
          <c:extLst>
            <c:ext xmlns:c16="http://schemas.microsoft.com/office/drawing/2014/chart" uri="{C3380CC4-5D6E-409C-BE32-E72D297353CC}">
              <c16:uniqueId val="{00000002-C9AB-4AA3-8AE5-7F96EFC6A15F}"/>
            </c:ext>
          </c:extLst>
        </c:ser>
        <c:ser>
          <c:idx val="3"/>
          <c:order val="3"/>
          <c:tx>
            <c:strRef>
              <c:f>Sheet1!$AS$10</c:f>
              <c:strCache>
                <c:ptCount val="1"/>
                <c:pt idx="0">
                  <c:v>E</c:v>
                </c:pt>
              </c:strCache>
            </c:strRef>
          </c:tx>
          <c:spPr>
            <a:solidFill>
              <a:schemeClr val="accent4"/>
            </a:solidFill>
            <a:ln>
              <a:noFill/>
            </a:ln>
            <a:effectLst/>
          </c:spPr>
          <c:invertIfNegative val="0"/>
          <c:cat>
            <c:multiLvlStrRef>
              <c:f>Sheet1!$AN$11:$AO$18</c:f>
              <c:multiLvlStrCache>
                <c:ptCount val="8"/>
                <c:lvl>
                  <c:pt idx="0">
                    <c:v>Capabilities</c:v>
                  </c:pt>
                  <c:pt idx="1">
                    <c:v>Vulnerabilities</c:v>
                  </c:pt>
                  <c:pt idx="2">
                    <c:v>Capabilities</c:v>
                  </c:pt>
                  <c:pt idx="3">
                    <c:v>Vulnerabilities</c:v>
                  </c:pt>
                  <c:pt idx="4">
                    <c:v>Capabilities</c:v>
                  </c:pt>
                  <c:pt idx="5">
                    <c:v>Vulnerabilities</c:v>
                  </c:pt>
                  <c:pt idx="6">
                    <c:v>Capabilities</c:v>
                  </c:pt>
                  <c:pt idx="7">
                    <c:v>Vulnerabilities</c:v>
                  </c:pt>
                </c:lvl>
                <c:lvl>
                  <c:pt idx="0">
                    <c:v>China</c:v>
                  </c:pt>
                  <c:pt idx="2">
                    <c:v>Russia</c:v>
                  </c:pt>
                  <c:pt idx="4">
                    <c:v>Iran</c:v>
                  </c:pt>
                  <c:pt idx="6">
                    <c:v>Venezuela</c:v>
                  </c:pt>
                </c:lvl>
              </c:multiLvlStrCache>
            </c:multiLvlStrRef>
          </c:cat>
          <c:val>
            <c:numRef>
              <c:f>Sheet1!$AS$11:$AS$18</c:f>
              <c:numCache>
                <c:formatCode>General</c:formatCode>
                <c:ptCount val="8"/>
                <c:pt idx="0">
                  <c:v>54</c:v>
                </c:pt>
                <c:pt idx="1">
                  <c:v>20</c:v>
                </c:pt>
                <c:pt idx="2">
                  <c:v>22</c:v>
                </c:pt>
                <c:pt idx="3">
                  <c:v>16</c:v>
                </c:pt>
                <c:pt idx="4">
                  <c:v>6</c:v>
                </c:pt>
                <c:pt idx="5">
                  <c:v>6</c:v>
                </c:pt>
                <c:pt idx="6">
                  <c:v>4.8</c:v>
                </c:pt>
                <c:pt idx="7">
                  <c:v>18</c:v>
                </c:pt>
              </c:numCache>
            </c:numRef>
          </c:val>
          <c:extLst>
            <c:ext xmlns:c16="http://schemas.microsoft.com/office/drawing/2014/chart" uri="{C3380CC4-5D6E-409C-BE32-E72D297353CC}">
              <c16:uniqueId val="{00000003-C9AB-4AA3-8AE5-7F96EFC6A15F}"/>
            </c:ext>
          </c:extLst>
        </c:ser>
        <c:dLbls>
          <c:showLegendKey val="0"/>
          <c:showVal val="0"/>
          <c:showCatName val="0"/>
          <c:showSerName val="0"/>
          <c:showPercent val="0"/>
          <c:showBubbleSize val="0"/>
        </c:dLbls>
        <c:gapWidth val="150"/>
        <c:overlap val="100"/>
        <c:axId val="589251216"/>
        <c:axId val="475001720"/>
      </c:barChart>
      <c:catAx>
        <c:axId val="589251216"/>
        <c:scaling>
          <c:orientation val="minMax"/>
        </c:scaling>
        <c:delete val="0"/>
        <c:axPos val="l"/>
        <c:numFmt formatCode="General" sourceLinked="1"/>
        <c:majorTickMark val="none"/>
        <c:minorTickMark val="none"/>
        <c:tickLblPos val="nextTo"/>
        <c:spPr>
          <a:noFill/>
          <a:ln w="9525">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5001720"/>
        <c:crosses val="autoZero"/>
        <c:auto val="1"/>
        <c:lblAlgn val="ctr"/>
        <c:lblOffset val="100"/>
        <c:noMultiLvlLbl val="0"/>
      </c:catAx>
      <c:valAx>
        <c:axId val="475001720"/>
        <c:scaling>
          <c:orientation val="minMax"/>
        </c:scaling>
        <c:delete val="0"/>
        <c:axPos val="b"/>
        <c:majorGridlines>
          <c:spPr>
            <a:ln w="9525">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251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Sentiment of Global Order</a:t>
            </a:r>
            <a:r>
              <a:rPr lang="en-US" baseline="0"/>
              <a:t> and Actors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Sheet1!$I$20</c:f>
              <c:strCache>
                <c:ptCount val="1"/>
                <c:pt idx="0">
                  <c:v>Role in Global Order</c:v>
                </c:pt>
              </c:strCache>
            </c:strRef>
          </c:tx>
          <c:spPr>
            <a:solidFill>
              <a:schemeClr val="accent1"/>
            </a:solidFill>
            <a:ln>
              <a:noFill/>
            </a:ln>
            <a:effectLst/>
          </c:spPr>
          <c:invertIfNegative val="0"/>
          <c:cat>
            <c:strRef>
              <c:f>Sheet1!$H$21:$H$24</c:f>
              <c:strCache>
                <c:ptCount val="4"/>
                <c:pt idx="0">
                  <c:v>China</c:v>
                </c:pt>
                <c:pt idx="1">
                  <c:v>Russia</c:v>
                </c:pt>
                <c:pt idx="2">
                  <c:v>Iran</c:v>
                </c:pt>
                <c:pt idx="3">
                  <c:v>Venezuela</c:v>
                </c:pt>
              </c:strCache>
            </c:strRef>
          </c:cat>
          <c:val>
            <c:numRef>
              <c:f>Sheet1!$I$21:$I$24</c:f>
              <c:numCache>
                <c:formatCode>General</c:formatCode>
                <c:ptCount val="4"/>
                <c:pt idx="0">
                  <c:v>0.62</c:v>
                </c:pt>
                <c:pt idx="1">
                  <c:v>0.35</c:v>
                </c:pt>
                <c:pt idx="2">
                  <c:v>0.6</c:v>
                </c:pt>
                <c:pt idx="3">
                  <c:v>-0.35</c:v>
                </c:pt>
              </c:numCache>
            </c:numRef>
          </c:val>
          <c:extLst>
            <c:ext xmlns:c16="http://schemas.microsoft.com/office/drawing/2014/chart" uri="{C3380CC4-5D6E-409C-BE32-E72D297353CC}">
              <c16:uniqueId val="{00000000-B60B-473D-BCF6-058327396A88}"/>
            </c:ext>
          </c:extLst>
        </c:ser>
        <c:ser>
          <c:idx val="1"/>
          <c:order val="1"/>
          <c:tx>
            <c:strRef>
              <c:f>Sheet1!$J$20</c:f>
              <c:strCache>
                <c:ptCount val="1"/>
                <c:pt idx="0">
                  <c:v>Valence towards Global Order</c:v>
                </c:pt>
              </c:strCache>
            </c:strRef>
          </c:tx>
          <c:spPr>
            <a:solidFill>
              <a:schemeClr val="accent2"/>
            </a:solidFill>
            <a:ln>
              <a:noFill/>
            </a:ln>
            <a:effectLst/>
          </c:spPr>
          <c:invertIfNegative val="0"/>
          <c:cat>
            <c:strRef>
              <c:f>Sheet1!$H$21:$H$24</c:f>
              <c:strCache>
                <c:ptCount val="4"/>
                <c:pt idx="0">
                  <c:v>China</c:v>
                </c:pt>
                <c:pt idx="1">
                  <c:v>Russia</c:v>
                </c:pt>
                <c:pt idx="2">
                  <c:v>Iran</c:v>
                </c:pt>
                <c:pt idx="3">
                  <c:v>Venezuela</c:v>
                </c:pt>
              </c:strCache>
            </c:strRef>
          </c:cat>
          <c:val>
            <c:numRef>
              <c:f>Sheet1!$J$21:$J$24</c:f>
              <c:numCache>
                <c:formatCode>General</c:formatCode>
                <c:ptCount val="4"/>
                <c:pt idx="0">
                  <c:v>0.1</c:v>
                </c:pt>
                <c:pt idx="1">
                  <c:v>-0.32</c:v>
                </c:pt>
                <c:pt idx="2">
                  <c:v>-0.24</c:v>
                </c:pt>
                <c:pt idx="3">
                  <c:v>-0.55000000000000004</c:v>
                </c:pt>
              </c:numCache>
            </c:numRef>
          </c:val>
          <c:extLst>
            <c:ext xmlns:c16="http://schemas.microsoft.com/office/drawing/2014/chart" uri="{C3380CC4-5D6E-409C-BE32-E72D297353CC}">
              <c16:uniqueId val="{00000001-B60B-473D-BCF6-058327396A88}"/>
            </c:ext>
          </c:extLst>
        </c:ser>
        <c:ser>
          <c:idx val="2"/>
          <c:order val="2"/>
          <c:tx>
            <c:strRef>
              <c:f>Sheet1!$K$20</c:f>
              <c:strCache>
                <c:ptCount val="1"/>
                <c:pt idx="0">
                  <c:v>Valence towards US</c:v>
                </c:pt>
              </c:strCache>
            </c:strRef>
          </c:tx>
          <c:spPr>
            <a:solidFill>
              <a:schemeClr val="accent3"/>
            </a:solidFill>
            <a:ln>
              <a:noFill/>
            </a:ln>
            <a:effectLst/>
          </c:spPr>
          <c:invertIfNegative val="0"/>
          <c:cat>
            <c:strRef>
              <c:f>Sheet1!$H$21:$H$24</c:f>
              <c:strCache>
                <c:ptCount val="4"/>
                <c:pt idx="0">
                  <c:v>China</c:v>
                </c:pt>
                <c:pt idx="1">
                  <c:v>Russia</c:v>
                </c:pt>
                <c:pt idx="2">
                  <c:v>Iran</c:v>
                </c:pt>
                <c:pt idx="3">
                  <c:v>Venezuela</c:v>
                </c:pt>
              </c:strCache>
            </c:strRef>
          </c:cat>
          <c:val>
            <c:numRef>
              <c:f>Sheet1!$K$21:$K$24</c:f>
              <c:numCache>
                <c:formatCode>General</c:formatCode>
                <c:ptCount val="4"/>
                <c:pt idx="0">
                  <c:v>-0.59</c:v>
                </c:pt>
                <c:pt idx="1">
                  <c:v>-0.51</c:v>
                </c:pt>
                <c:pt idx="2">
                  <c:v>-0.74</c:v>
                </c:pt>
                <c:pt idx="3">
                  <c:v>-0.4</c:v>
                </c:pt>
              </c:numCache>
            </c:numRef>
          </c:val>
          <c:extLst>
            <c:ext xmlns:c16="http://schemas.microsoft.com/office/drawing/2014/chart" uri="{C3380CC4-5D6E-409C-BE32-E72D297353CC}">
              <c16:uniqueId val="{00000002-B60B-473D-BCF6-058327396A88}"/>
            </c:ext>
          </c:extLst>
        </c:ser>
        <c:ser>
          <c:idx val="3"/>
          <c:order val="3"/>
          <c:tx>
            <c:strRef>
              <c:f>Sheet1!$L$20</c:f>
              <c:strCache>
                <c:ptCount val="1"/>
                <c:pt idx="0">
                  <c:v>Valence towards WE</c:v>
                </c:pt>
              </c:strCache>
            </c:strRef>
          </c:tx>
          <c:spPr>
            <a:solidFill>
              <a:schemeClr val="accent4"/>
            </a:solidFill>
            <a:ln>
              <a:noFill/>
            </a:ln>
            <a:effectLst/>
          </c:spPr>
          <c:invertIfNegative val="0"/>
          <c:cat>
            <c:strRef>
              <c:f>Sheet1!$H$21:$H$24</c:f>
              <c:strCache>
                <c:ptCount val="4"/>
                <c:pt idx="0">
                  <c:v>China</c:v>
                </c:pt>
                <c:pt idx="1">
                  <c:v>Russia</c:v>
                </c:pt>
                <c:pt idx="2">
                  <c:v>Iran</c:v>
                </c:pt>
                <c:pt idx="3">
                  <c:v>Venezuela</c:v>
                </c:pt>
              </c:strCache>
            </c:strRef>
          </c:cat>
          <c:val>
            <c:numRef>
              <c:f>Sheet1!$L$21:$L$24</c:f>
              <c:numCache>
                <c:formatCode>General</c:formatCode>
                <c:ptCount val="4"/>
                <c:pt idx="0">
                  <c:v>-0.2</c:v>
                </c:pt>
                <c:pt idx="1">
                  <c:v>-0.21</c:v>
                </c:pt>
                <c:pt idx="2">
                  <c:v>-0.16</c:v>
                </c:pt>
                <c:pt idx="3">
                  <c:v>-0.18</c:v>
                </c:pt>
              </c:numCache>
            </c:numRef>
          </c:val>
          <c:extLst>
            <c:ext xmlns:c16="http://schemas.microsoft.com/office/drawing/2014/chart" uri="{C3380CC4-5D6E-409C-BE32-E72D297353CC}">
              <c16:uniqueId val="{00000003-B60B-473D-BCF6-058327396A88}"/>
            </c:ext>
          </c:extLst>
        </c:ser>
        <c:dLbls>
          <c:showLegendKey val="0"/>
          <c:showVal val="0"/>
          <c:showCatName val="0"/>
          <c:showSerName val="0"/>
          <c:showPercent val="0"/>
          <c:showBubbleSize val="0"/>
        </c:dLbls>
        <c:gapWidth val="219"/>
        <c:overlap val="-27"/>
        <c:axId val="580297784"/>
        <c:axId val="580300528"/>
      </c:barChart>
      <c:catAx>
        <c:axId val="580297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0300528"/>
        <c:crosses val="autoZero"/>
        <c:auto val="1"/>
        <c:lblAlgn val="ctr"/>
        <c:lblOffset val="100"/>
        <c:noMultiLvlLbl val="0"/>
      </c:catAx>
      <c:valAx>
        <c:axId val="580300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0297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a:solidFill>
          <a:schemeClr val="tx1">
            <a:lumMod val="65000"/>
            <a:lumOff val="35000"/>
          </a:schemeClr>
        </a:solidFill>
        <a:round/>
      </a:ln>
    </cs:spPr>
  </cs:downBar>
  <cs:dropLine>
    <cs:lnRef idx="0"/>
    <cs:fillRef idx="0"/>
    <cs:effectRef idx="0"/>
    <cs:fontRef idx="minor">
      <a:schemeClr val="tx1"/>
    </cs:fontRef>
    <cs:spPr>
      <a:ln w="9525">
        <a:solidFill>
          <a:schemeClr val="tx1">
            <a:lumMod val="35000"/>
            <a:lumOff val="65000"/>
          </a:schemeClr>
        </a:solidFill>
        <a:round/>
      </a:ln>
    </cs:spPr>
  </cs:dropLine>
  <cs:errorBar>
    <cs:lnRef idx="0"/>
    <cs:fillRef idx="0"/>
    <cs:effectRef idx="0"/>
    <cs:fontRef idx="minor">
      <a:schemeClr val="tx1"/>
    </cs:fontRef>
    <cs:spPr>
      <a:ln w="9525">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a:solidFill>
          <a:schemeClr val="tx1">
            <a:lumMod val="15000"/>
            <a:lumOff val="85000"/>
          </a:schemeClr>
        </a:solidFill>
        <a:round/>
      </a:ln>
    </cs:spPr>
  </cs:gridlineMajor>
  <cs:gridlineMinor>
    <cs:lnRef idx="0"/>
    <cs:fillRef idx="0"/>
    <cs:effectRef idx="0"/>
    <cs:fontRef idx="minor">
      <a:schemeClr val="tx1"/>
    </cs:fontRef>
    <cs:spPr>
      <a:ln w="9525">
        <a:solidFill>
          <a:schemeClr val="tx1">
            <a:lumMod val="5000"/>
            <a:lumOff val="95000"/>
          </a:schemeClr>
        </a:solidFill>
        <a:round/>
      </a:ln>
    </cs:spPr>
  </cs:gridlineMinor>
  <cs:hiLoLine>
    <cs:lnRef idx="0"/>
    <cs:fillRef idx="0"/>
    <cs:effectRef idx="0"/>
    <cs:fontRef idx="minor">
      <a:schemeClr val="tx1"/>
    </cs:fontRef>
    <cs:spPr>
      <a:ln w="9525">
        <a:solidFill>
          <a:schemeClr val="tx1">
            <a:lumMod val="50000"/>
            <a:lumOff val="50000"/>
          </a:schemeClr>
        </a:solidFill>
        <a:round/>
      </a:ln>
    </cs:spPr>
  </cs:hiLoLine>
  <cs:leaderLine>
    <cs:lnRef idx="0"/>
    <cs:fillRef idx="0"/>
    <cs:effectRef idx="0"/>
    <cs:fontRef idx="minor">
      <a:schemeClr val="tx1"/>
    </cs:fontRef>
    <cs:spPr>
      <a:ln w="9525">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80B473-ECC9-4E6C-983C-2850A9D0229E}" type="doc">
      <dgm:prSet loTypeId="urn:diagrams.loki3.com/BracketList" loCatId="list" qsTypeId="urn:microsoft.com/office/officeart/2005/8/quickstyle/simple1" qsCatId="simple" csTypeId="urn:microsoft.com/office/officeart/2005/8/colors/accent1_1" csCatId="accent1" phldr="1"/>
      <dgm:spPr/>
      <dgm:t>
        <a:bodyPr/>
        <a:lstStyle/>
        <a:p>
          <a:endParaRPr lang="en-US"/>
        </a:p>
      </dgm:t>
    </dgm:pt>
    <dgm:pt modelId="{89176C0A-4EC8-47B5-B19D-2B182D338984}">
      <dgm:prSet/>
      <dgm:spPr/>
      <dgm:t>
        <a:bodyPr/>
        <a:lstStyle/>
        <a:p>
          <a:r>
            <a:rPr lang="en-US"/>
            <a:t>Media:</a:t>
          </a:r>
        </a:p>
      </dgm:t>
    </dgm:pt>
    <dgm:pt modelId="{05DBCF60-BF69-4D60-8EE1-F01E96622BB8}" type="parTrans" cxnId="{D850950F-86D0-46FA-8084-DC7BA452E291}">
      <dgm:prSet/>
      <dgm:spPr/>
      <dgm:t>
        <a:bodyPr/>
        <a:lstStyle/>
        <a:p>
          <a:endParaRPr lang="en-US"/>
        </a:p>
      </dgm:t>
    </dgm:pt>
    <dgm:pt modelId="{695D7235-F340-412D-92AA-C483DF667890}" type="sibTrans" cxnId="{D850950F-86D0-46FA-8084-DC7BA452E291}">
      <dgm:prSet/>
      <dgm:spPr/>
      <dgm:t>
        <a:bodyPr/>
        <a:lstStyle/>
        <a:p>
          <a:endParaRPr lang="en-US"/>
        </a:p>
      </dgm:t>
    </dgm:pt>
    <dgm:pt modelId="{BAD6242B-0FFB-4EA5-935A-396554097EA9}">
      <dgm:prSet/>
      <dgm:spPr/>
      <dgm:t>
        <a:bodyPr/>
        <a:lstStyle/>
        <a:p>
          <a:r>
            <a:rPr lang="en-US" dirty="0"/>
            <a:t>Reflects a nation’s social, cultural, and economic interests and beliefs about their political environment.</a:t>
          </a:r>
        </a:p>
      </dgm:t>
    </dgm:pt>
    <dgm:pt modelId="{4B6F5114-9D30-442D-82D2-1C8686A3CC0D}" type="parTrans" cxnId="{5454809F-7FEB-4E63-AE7A-8FD21F40BC05}">
      <dgm:prSet/>
      <dgm:spPr/>
      <dgm:t>
        <a:bodyPr/>
        <a:lstStyle/>
        <a:p>
          <a:endParaRPr lang="en-US"/>
        </a:p>
      </dgm:t>
    </dgm:pt>
    <dgm:pt modelId="{DA67CCED-47BF-4AF8-909F-D46C1BCE8651}" type="sibTrans" cxnId="{5454809F-7FEB-4E63-AE7A-8FD21F40BC05}">
      <dgm:prSet/>
      <dgm:spPr/>
      <dgm:t>
        <a:bodyPr/>
        <a:lstStyle/>
        <a:p>
          <a:endParaRPr lang="en-US"/>
        </a:p>
      </dgm:t>
    </dgm:pt>
    <dgm:pt modelId="{322D2514-8298-4AFE-B10F-21F6490A79DD}">
      <dgm:prSet/>
      <dgm:spPr/>
      <dgm:t>
        <a:bodyPr/>
        <a:lstStyle/>
        <a:p>
          <a:r>
            <a:rPr lang="en-US"/>
            <a:t>Narratives:</a:t>
          </a:r>
        </a:p>
      </dgm:t>
    </dgm:pt>
    <dgm:pt modelId="{B09953B4-6365-4A7F-84A5-19B5E838603D}" type="parTrans" cxnId="{4A7FAB6E-F78D-445F-B567-4DB2F5B90C0F}">
      <dgm:prSet/>
      <dgm:spPr/>
      <dgm:t>
        <a:bodyPr/>
        <a:lstStyle/>
        <a:p>
          <a:endParaRPr lang="en-US"/>
        </a:p>
      </dgm:t>
    </dgm:pt>
    <dgm:pt modelId="{D153B83A-E3CA-453E-9556-137C7FDEE6B6}" type="sibTrans" cxnId="{4A7FAB6E-F78D-445F-B567-4DB2F5B90C0F}">
      <dgm:prSet/>
      <dgm:spPr/>
      <dgm:t>
        <a:bodyPr/>
        <a:lstStyle/>
        <a:p>
          <a:endParaRPr lang="en-US"/>
        </a:p>
      </dgm:t>
    </dgm:pt>
    <dgm:pt modelId="{F55EB699-CF5E-4C19-9FC1-44D73154300B}">
      <dgm:prSet/>
      <dgm:spPr/>
      <dgm:t>
        <a:bodyPr/>
        <a:lstStyle/>
        <a:p>
          <a:r>
            <a:rPr lang="en-US" dirty="0"/>
            <a:t>Ties in past experiences to make sense of the present while providing a vision for the future.</a:t>
          </a:r>
        </a:p>
      </dgm:t>
    </dgm:pt>
    <dgm:pt modelId="{A8FA71B3-A3CC-4492-9A70-3694E352CECA}" type="parTrans" cxnId="{FBF6DB84-CE67-436B-B193-741AED9BDB0E}">
      <dgm:prSet/>
      <dgm:spPr/>
      <dgm:t>
        <a:bodyPr/>
        <a:lstStyle/>
        <a:p>
          <a:endParaRPr lang="en-US"/>
        </a:p>
      </dgm:t>
    </dgm:pt>
    <dgm:pt modelId="{5B4A148D-30E3-4021-AB89-25C560034635}" type="sibTrans" cxnId="{FBF6DB84-CE67-436B-B193-741AED9BDB0E}">
      <dgm:prSet/>
      <dgm:spPr/>
      <dgm:t>
        <a:bodyPr/>
        <a:lstStyle/>
        <a:p>
          <a:endParaRPr lang="en-US"/>
        </a:p>
      </dgm:t>
    </dgm:pt>
    <dgm:pt modelId="{AAB9BB5D-B2F1-4BD9-8C94-188E0A7F8B6F}" type="pres">
      <dgm:prSet presAssocID="{1280B473-ECC9-4E6C-983C-2850A9D0229E}" presName="Name0" presStyleCnt="0">
        <dgm:presLayoutVars>
          <dgm:dir/>
          <dgm:animLvl val="lvl"/>
          <dgm:resizeHandles val="exact"/>
        </dgm:presLayoutVars>
      </dgm:prSet>
      <dgm:spPr/>
    </dgm:pt>
    <dgm:pt modelId="{8E305DF0-EF9C-4490-B36F-0BEF497CBEA5}" type="pres">
      <dgm:prSet presAssocID="{89176C0A-4EC8-47B5-B19D-2B182D338984}" presName="linNode" presStyleCnt="0"/>
      <dgm:spPr/>
    </dgm:pt>
    <dgm:pt modelId="{512DF4E9-1744-4032-8469-6DFA30A5EF1A}" type="pres">
      <dgm:prSet presAssocID="{89176C0A-4EC8-47B5-B19D-2B182D338984}" presName="parTx" presStyleLbl="revTx" presStyleIdx="0" presStyleCnt="2">
        <dgm:presLayoutVars>
          <dgm:chMax val="1"/>
          <dgm:bulletEnabled val="1"/>
        </dgm:presLayoutVars>
      </dgm:prSet>
      <dgm:spPr/>
    </dgm:pt>
    <dgm:pt modelId="{39DF0CDA-E632-44DC-ABD9-B9266CFF2816}" type="pres">
      <dgm:prSet presAssocID="{89176C0A-4EC8-47B5-B19D-2B182D338984}" presName="bracket" presStyleLbl="parChTrans1D1" presStyleIdx="0" presStyleCnt="2"/>
      <dgm:spPr/>
    </dgm:pt>
    <dgm:pt modelId="{6662D2A9-E920-43F3-B829-66F98009681E}" type="pres">
      <dgm:prSet presAssocID="{89176C0A-4EC8-47B5-B19D-2B182D338984}" presName="spH" presStyleCnt="0"/>
      <dgm:spPr/>
    </dgm:pt>
    <dgm:pt modelId="{00F98105-6C8D-463D-B20D-BFE3C83D562B}" type="pres">
      <dgm:prSet presAssocID="{89176C0A-4EC8-47B5-B19D-2B182D338984}" presName="desTx" presStyleLbl="node1" presStyleIdx="0" presStyleCnt="2">
        <dgm:presLayoutVars>
          <dgm:bulletEnabled val="1"/>
        </dgm:presLayoutVars>
      </dgm:prSet>
      <dgm:spPr/>
    </dgm:pt>
    <dgm:pt modelId="{D8443E83-5F01-4B33-8D0C-2F510B74417C}" type="pres">
      <dgm:prSet presAssocID="{695D7235-F340-412D-92AA-C483DF667890}" presName="spV" presStyleCnt="0"/>
      <dgm:spPr/>
    </dgm:pt>
    <dgm:pt modelId="{BA3D919D-5700-4862-85F1-539DC2382B0D}" type="pres">
      <dgm:prSet presAssocID="{322D2514-8298-4AFE-B10F-21F6490A79DD}" presName="linNode" presStyleCnt="0"/>
      <dgm:spPr/>
    </dgm:pt>
    <dgm:pt modelId="{D0031609-E40E-49BC-9EE6-0C039AB52BE0}" type="pres">
      <dgm:prSet presAssocID="{322D2514-8298-4AFE-B10F-21F6490A79DD}" presName="parTx" presStyleLbl="revTx" presStyleIdx="1" presStyleCnt="2">
        <dgm:presLayoutVars>
          <dgm:chMax val="1"/>
          <dgm:bulletEnabled val="1"/>
        </dgm:presLayoutVars>
      </dgm:prSet>
      <dgm:spPr/>
    </dgm:pt>
    <dgm:pt modelId="{5CB05872-C791-4809-B3BA-F757AA53DBB8}" type="pres">
      <dgm:prSet presAssocID="{322D2514-8298-4AFE-B10F-21F6490A79DD}" presName="bracket" presStyleLbl="parChTrans1D1" presStyleIdx="1" presStyleCnt="2"/>
      <dgm:spPr/>
    </dgm:pt>
    <dgm:pt modelId="{260BA44B-0BD9-46C8-A421-8B94326AA3A5}" type="pres">
      <dgm:prSet presAssocID="{322D2514-8298-4AFE-B10F-21F6490A79DD}" presName="spH" presStyleCnt="0"/>
      <dgm:spPr/>
    </dgm:pt>
    <dgm:pt modelId="{9BE394E7-0D24-416B-9356-5ADA22E9CE49}" type="pres">
      <dgm:prSet presAssocID="{322D2514-8298-4AFE-B10F-21F6490A79DD}" presName="desTx" presStyleLbl="node1" presStyleIdx="1" presStyleCnt="2">
        <dgm:presLayoutVars>
          <dgm:bulletEnabled val="1"/>
        </dgm:presLayoutVars>
      </dgm:prSet>
      <dgm:spPr/>
    </dgm:pt>
  </dgm:ptLst>
  <dgm:cxnLst>
    <dgm:cxn modelId="{D850950F-86D0-46FA-8084-DC7BA452E291}" srcId="{1280B473-ECC9-4E6C-983C-2850A9D0229E}" destId="{89176C0A-4EC8-47B5-B19D-2B182D338984}" srcOrd="0" destOrd="0" parTransId="{05DBCF60-BF69-4D60-8EE1-F01E96622BB8}" sibTransId="{695D7235-F340-412D-92AA-C483DF667890}"/>
    <dgm:cxn modelId="{D59B2B30-9A31-43B6-A12A-4E95921D8C4C}" type="presOf" srcId="{322D2514-8298-4AFE-B10F-21F6490A79DD}" destId="{D0031609-E40E-49BC-9EE6-0C039AB52BE0}" srcOrd="0" destOrd="0" presId="urn:diagrams.loki3.com/BracketList"/>
    <dgm:cxn modelId="{B0816D38-1813-4C48-899A-F5E612812D18}" type="presOf" srcId="{BAD6242B-0FFB-4EA5-935A-396554097EA9}" destId="{00F98105-6C8D-463D-B20D-BFE3C83D562B}" srcOrd="0" destOrd="0" presId="urn:diagrams.loki3.com/BracketList"/>
    <dgm:cxn modelId="{4A7FAB6E-F78D-445F-B567-4DB2F5B90C0F}" srcId="{1280B473-ECC9-4E6C-983C-2850A9D0229E}" destId="{322D2514-8298-4AFE-B10F-21F6490A79DD}" srcOrd="1" destOrd="0" parTransId="{B09953B4-6365-4A7F-84A5-19B5E838603D}" sibTransId="{D153B83A-E3CA-453E-9556-137C7FDEE6B6}"/>
    <dgm:cxn modelId="{FBF6DB84-CE67-436B-B193-741AED9BDB0E}" srcId="{322D2514-8298-4AFE-B10F-21F6490A79DD}" destId="{F55EB699-CF5E-4C19-9FC1-44D73154300B}" srcOrd="0" destOrd="0" parTransId="{A8FA71B3-A3CC-4492-9A70-3694E352CECA}" sibTransId="{5B4A148D-30E3-4021-AB89-25C560034635}"/>
    <dgm:cxn modelId="{5454809F-7FEB-4E63-AE7A-8FD21F40BC05}" srcId="{89176C0A-4EC8-47B5-B19D-2B182D338984}" destId="{BAD6242B-0FFB-4EA5-935A-396554097EA9}" srcOrd="0" destOrd="0" parTransId="{4B6F5114-9D30-442D-82D2-1C8686A3CC0D}" sibTransId="{DA67CCED-47BF-4AF8-909F-D46C1BCE8651}"/>
    <dgm:cxn modelId="{60C721A9-C51F-4287-8C15-041F58CF48D6}" type="presOf" srcId="{1280B473-ECC9-4E6C-983C-2850A9D0229E}" destId="{AAB9BB5D-B2F1-4BD9-8C94-188E0A7F8B6F}" srcOrd="0" destOrd="0" presId="urn:diagrams.loki3.com/BracketList"/>
    <dgm:cxn modelId="{783FFDE9-B3F4-4AC6-B096-3F4E21AB49B8}" type="presOf" srcId="{89176C0A-4EC8-47B5-B19D-2B182D338984}" destId="{512DF4E9-1744-4032-8469-6DFA30A5EF1A}" srcOrd="0" destOrd="0" presId="urn:diagrams.loki3.com/BracketList"/>
    <dgm:cxn modelId="{23F4CEEB-858B-4E6F-A54E-6199CA90D05B}" type="presOf" srcId="{F55EB699-CF5E-4C19-9FC1-44D73154300B}" destId="{9BE394E7-0D24-416B-9356-5ADA22E9CE49}" srcOrd="0" destOrd="0" presId="urn:diagrams.loki3.com/BracketList"/>
    <dgm:cxn modelId="{7F985DFF-75F7-4851-A8C7-C5D3F047B4A8}" type="presParOf" srcId="{AAB9BB5D-B2F1-4BD9-8C94-188E0A7F8B6F}" destId="{8E305DF0-EF9C-4490-B36F-0BEF497CBEA5}" srcOrd="0" destOrd="0" presId="urn:diagrams.loki3.com/BracketList"/>
    <dgm:cxn modelId="{C785A9E1-69CD-446C-97B0-FC2A8C73897B}" type="presParOf" srcId="{8E305DF0-EF9C-4490-B36F-0BEF497CBEA5}" destId="{512DF4E9-1744-4032-8469-6DFA30A5EF1A}" srcOrd="0" destOrd="0" presId="urn:diagrams.loki3.com/BracketList"/>
    <dgm:cxn modelId="{E36BE416-4E7F-4BD3-8DD2-CCBCE2B007ED}" type="presParOf" srcId="{8E305DF0-EF9C-4490-B36F-0BEF497CBEA5}" destId="{39DF0CDA-E632-44DC-ABD9-B9266CFF2816}" srcOrd="1" destOrd="0" presId="urn:diagrams.loki3.com/BracketList"/>
    <dgm:cxn modelId="{F139A98E-50DC-48E8-91CF-EFCC8CBF246E}" type="presParOf" srcId="{8E305DF0-EF9C-4490-B36F-0BEF497CBEA5}" destId="{6662D2A9-E920-43F3-B829-66F98009681E}" srcOrd="2" destOrd="0" presId="urn:diagrams.loki3.com/BracketList"/>
    <dgm:cxn modelId="{86B7CD69-F809-4934-A86B-62D2A5503F19}" type="presParOf" srcId="{8E305DF0-EF9C-4490-B36F-0BEF497CBEA5}" destId="{00F98105-6C8D-463D-B20D-BFE3C83D562B}" srcOrd="3" destOrd="0" presId="urn:diagrams.loki3.com/BracketList"/>
    <dgm:cxn modelId="{72F399C3-877E-4312-A3F7-3423CCC9BABD}" type="presParOf" srcId="{AAB9BB5D-B2F1-4BD9-8C94-188E0A7F8B6F}" destId="{D8443E83-5F01-4B33-8D0C-2F510B74417C}" srcOrd="1" destOrd="0" presId="urn:diagrams.loki3.com/BracketList"/>
    <dgm:cxn modelId="{8FFD3848-61A4-4F7D-A521-C61C3367A54F}" type="presParOf" srcId="{AAB9BB5D-B2F1-4BD9-8C94-188E0A7F8B6F}" destId="{BA3D919D-5700-4862-85F1-539DC2382B0D}" srcOrd="2" destOrd="0" presId="urn:diagrams.loki3.com/BracketList"/>
    <dgm:cxn modelId="{054FC3D3-B90E-4F00-829A-BC9755DC130D}" type="presParOf" srcId="{BA3D919D-5700-4862-85F1-539DC2382B0D}" destId="{D0031609-E40E-49BC-9EE6-0C039AB52BE0}" srcOrd="0" destOrd="0" presId="urn:diagrams.loki3.com/BracketList"/>
    <dgm:cxn modelId="{9E43B253-D0DE-428B-BD93-D58881FBF6DA}" type="presParOf" srcId="{BA3D919D-5700-4862-85F1-539DC2382B0D}" destId="{5CB05872-C791-4809-B3BA-F757AA53DBB8}" srcOrd="1" destOrd="0" presId="urn:diagrams.loki3.com/BracketList"/>
    <dgm:cxn modelId="{E0521B28-3D5E-4250-84FA-375A03820FA2}" type="presParOf" srcId="{BA3D919D-5700-4862-85F1-539DC2382B0D}" destId="{260BA44B-0BD9-46C8-A421-8B94326AA3A5}" srcOrd="2" destOrd="0" presId="urn:diagrams.loki3.com/BracketList"/>
    <dgm:cxn modelId="{C5A081AC-11C3-4C66-9A59-8AE5DC9C9400}" type="presParOf" srcId="{BA3D919D-5700-4862-85F1-539DC2382B0D}" destId="{9BE394E7-0D24-416B-9356-5ADA22E9CE49}"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92BF133-AD63-4E8E-AF28-9DB4B0764E7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C5051B4B-2A62-46B6-9701-43843B2EAEBC}">
      <dgm:prSet custT="1"/>
      <dgm:spPr/>
      <dgm:t>
        <a:bodyPr/>
        <a:lstStyle/>
        <a:p>
          <a:r>
            <a:rPr lang="en-US" sz="1200" dirty="0"/>
            <a:t>Increases</a:t>
          </a:r>
        </a:p>
      </dgm:t>
    </dgm:pt>
    <dgm:pt modelId="{7DB023CF-01D1-4515-B923-812DD5C08807}" type="parTrans" cxnId="{05D3F7D9-4D4A-44EE-83F7-A6B9182536B5}">
      <dgm:prSet/>
      <dgm:spPr/>
      <dgm:t>
        <a:bodyPr/>
        <a:lstStyle/>
        <a:p>
          <a:endParaRPr lang="en-US"/>
        </a:p>
      </dgm:t>
    </dgm:pt>
    <dgm:pt modelId="{D43A9DCC-3B5A-48D4-93A7-F88622F4D816}" type="sibTrans" cxnId="{05D3F7D9-4D4A-44EE-83F7-A6B9182536B5}">
      <dgm:prSet/>
      <dgm:spPr/>
      <dgm:t>
        <a:bodyPr/>
        <a:lstStyle/>
        <a:p>
          <a:endParaRPr lang="en-US"/>
        </a:p>
      </dgm:t>
    </dgm:pt>
    <dgm:pt modelId="{3CC2A1B7-2DE0-4410-8BA3-CE3B120E4B84}">
      <dgm:prSet custT="1"/>
      <dgm:spPr/>
      <dgm:t>
        <a:bodyPr/>
        <a:lstStyle/>
        <a:p>
          <a:r>
            <a:rPr lang="en-US" sz="1200" dirty="0"/>
            <a:t>Diplomatic capabilities</a:t>
          </a:r>
        </a:p>
      </dgm:t>
    </dgm:pt>
    <dgm:pt modelId="{F67F8B98-4895-4685-9426-B676CA69E679}" type="parTrans" cxnId="{12B5A7A7-0AC2-4DFF-92A2-8C87D1A2622B}">
      <dgm:prSet/>
      <dgm:spPr/>
      <dgm:t>
        <a:bodyPr/>
        <a:lstStyle/>
        <a:p>
          <a:endParaRPr lang="en-US"/>
        </a:p>
      </dgm:t>
    </dgm:pt>
    <dgm:pt modelId="{B3E76310-A2F3-46AF-B838-910F9198A544}" type="sibTrans" cxnId="{12B5A7A7-0AC2-4DFF-92A2-8C87D1A2622B}">
      <dgm:prSet/>
      <dgm:spPr/>
      <dgm:t>
        <a:bodyPr/>
        <a:lstStyle/>
        <a:p>
          <a:endParaRPr lang="en-US"/>
        </a:p>
      </dgm:t>
    </dgm:pt>
    <dgm:pt modelId="{69F47373-65F4-4FC0-B02F-AC1EE424EC4E}">
      <dgm:prSet custT="1"/>
      <dgm:spPr/>
      <dgm:t>
        <a:bodyPr/>
        <a:lstStyle/>
        <a:p>
          <a:r>
            <a:rPr lang="en-US" sz="1200" dirty="0"/>
            <a:t>Economic capabilities</a:t>
          </a:r>
        </a:p>
      </dgm:t>
    </dgm:pt>
    <dgm:pt modelId="{3B41EBE4-208A-4C9D-912C-24642A5B2948}" type="parTrans" cxnId="{6F8F37B5-8109-409E-838C-BEA96845F13E}">
      <dgm:prSet/>
      <dgm:spPr/>
      <dgm:t>
        <a:bodyPr/>
        <a:lstStyle/>
        <a:p>
          <a:endParaRPr lang="en-US"/>
        </a:p>
      </dgm:t>
    </dgm:pt>
    <dgm:pt modelId="{DC65D7CC-797F-4C76-B2C9-B53C0574E4A2}" type="sibTrans" cxnId="{6F8F37B5-8109-409E-838C-BEA96845F13E}">
      <dgm:prSet/>
      <dgm:spPr/>
      <dgm:t>
        <a:bodyPr/>
        <a:lstStyle/>
        <a:p>
          <a:endParaRPr lang="en-US"/>
        </a:p>
      </dgm:t>
    </dgm:pt>
    <dgm:pt modelId="{80F510D7-4792-4F76-86EE-86AF86B52106}">
      <dgm:prSet custT="1"/>
      <dgm:spPr/>
      <dgm:t>
        <a:bodyPr/>
        <a:lstStyle/>
        <a:p>
          <a:r>
            <a:rPr lang="en-US" sz="1200" dirty="0"/>
            <a:t>Decreases</a:t>
          </a:r>
        </a:p>
      </dgm:t>
    </dgm:pt>
    <dgm:pt modelId="{AA0B78CE-5EC6-4D4F-89F0-5199D3622FEA}" type="parTrans" cxnId="{C3262D5C-E671-4FF5-9A24-69453EFE2C44}">
      <dgm:prSet/>
      <dgm:spPr/>
      <dgm:t>
        <a:bodyPr/>
        <a:lstStyle/>
        <a:p>
          <a:endParaRPr lang="en-US"/>
        </a:p>
      </dgm:t>
    </dgm:pt>
    <dgm:pt modelId="{63D50F1F-DD4F-4D59-934E-58BB53B7BCF2}" type="sibTrans" cxnId="{C3262D5C-E671-4FF5-9A24-69453EFE2C44}">
      <dgm:prSet/>
      <dgm:spPr/>
      <dgm:t>
        <a:bodyPr/>
        <a:lstStyle/>
        <a:p>
          <a:endParaRPr lang="en-US"/>
        </a:p>
      </dgm:t>
    </dgm:pt>
    <dgm:pt modelId="{E8410663-51A1-41E3-8A54-4D18F334C8F2}">
      <dgm:prSet custT="1"/>
      <dgm:spPr/>
      <dgm:t>
        <a:bodyPr/>
        <a:lstStyle/>
        <a:p>
          <a:r>
            <a:rPr lang="en-US" sz="1200" dirty="0"/>
            <a:t>Diplomatic vulnerabilities</a:t>
          </a:r>
        </a:p>
      </dgm:t>
    </dgm:pt>
    <dgm:pt modelId="{C8CA5E17-1145-44F3-BE23-A6024ABE67D7}" type="parTrans" cxnId="{1FC52DB5-39D7-4A86-9658-B3DA3135AD94}">
      <dgm:prSet/>
      <dgm:spPr/>
      <dgm:t>
        <a:bodyPr/>
        <a:lstStyle/>
        <a:p>
          <a:endParaRPr lang="en-US"/>
        </a:p>
      </dgm:t>
    </dgm:pt>
    <dgm:pt modelId="{BD60F0AA-B81B-4867-BBCC-C855B6B1BA70}" type="sibTrans" cxnId="{1FC52DB5-39D7-4A86-9658-B3DA3135AD94}">
      <dgm:prSet/>
      <dgm:spPr/>
      <dgm:t>
        <a:bodyPr/>
        <a:lstStyle/>
        <a:p>
          <a:endParaRPr lang="en-US"/>
        </a:p>
      </dgm:t>
    </dgm:pt>
    <dgm:pt modelId="{A1C93169-8522-4774-9023-2229D69D0C07}">
      <dgm:prSet custT="1"/>
      <dgm:spPr/>
      <dgm:t>
        <a:bodyPr/>
        <a:lstStyle/>
        <a:p>
          <a:r>
            <a:rPr lang="en-US" sz="1200" dirty="0"/>
            <a:t>Competitors</a:t>
          </a:r>
        </a:p>
      </dgm:t>
    </dgm:pt>
    <dgm:pt modelId="{12F62093-7337-4267-B5A1-FDDD8D0E5B86}" type="parTrans" cxnId="{760C9BB9-519E-4DE6-9BFE-10658ACFAFFF}">
      <dgm:prSet/>
      <dgm:spPr/>
      <dgm:t>
        <a:bodyPr/>
        <a:lstStyle/>
        <a:p>
          <a:endParaRPr lang="en-US"/>
        </a:p>
      </dgm:t>
    </dgm:pt>
    <dgm:pt modelId="{3BF9837A-A831-44B7-AC02-D195F4DDE9AC}" type="sibTrans" cxnId="{760C9BB9-519E-4DE6-9BFE-10658ACFAFFF}">
      <dgm:prSet/>
      <dgm:spPr/>
      <dgm:t>
        <a:bodyPr/>
        <a:lstStyle/>
        <a:p>
          <a:endParaRPr lang="en-US"/>
        </a:p>
      </dgm:t>
    </dgm:pt>
    <dgm:pt modelId="{E988EE84-6AAE-42CC-B00D-72EF7CABCA2D}" type="pres">
      <dgm:prSet presAssocID="{592BF133-AD63-4E8E-AF28-9DB4B0764E7C}" presName="compositeShape" presStyleCnt="0">
        <dgm:presLayoutVars>
          <dgm:chMax val="2"/>
          <dgm:dir/>
          <dgm:resizeHandles val="exact"/>
        </dgm:presLayoutVars>
      </dgm:prSet>
      <dgm:spPr/>
    </dgm:pt>
    <dgm:pt modelId="{8C6F9EEC-48F8-4D6B-BB79-192A4E2F15AF}" type="pres">
      <dgm:prSet presAssocID="{592BF133-AD63-4E8E-AF28-9DB4B0764E7C}" presName="divider" presStyleLbl="fgShp" presStyleIdx="0" presStyleCnt="1"/>
      <dgm:spPr/>
    </dgm:pt>
    <dgm:pt modelId="{5E020292-2CCD-4CD7-9B5C-829B4E44743C}" type="pres">
      <dgm:prSet presAssocID="{C5051B4B-2A62-46B6-9701-43843B2EAEBC}" presName="downArrow" presStyleLbl="node1" presStyleIdx="0" presStyleCnt="2" custLinFactNeighborX="-7713" custLinFactNeighborY="2572"/>
      <dgm:spPr/>
    </dgm:pt>
    <dgm:pt modelId="{3DC17FED-3697-4733-814A-0487BB2BEAAD}" type="pres">
      <dgm:prSet presAssocID="{C5051B4B-2A62-46B6-9701-43843B2EAEBC}" presName="downArrowText" presStyleLbl="revTx" presStyleIdx="0" presStyleCnt="2" custScaleX="193750" custScaleY="78996">
        <dgm:presLayoutVars>
          <dgm:bulletEnabled val="1"/>
        </dgm:presLayoutVars>
      </dgm:prSet>
      <dgm:spPr/>
    </dgm:pt>
    <dgm:pt modelId="{19210E29-C4ED-4E3F-B8F0-1FEA66899A4D}" type="pres">
      <dgm:prSet presAssocID="{80F510D7-4792-4F76-86EE-86AF86B52106}" presName="upArrow" presStyleLbl="node1" presStyleIdx="1" presStyleCnt="2"/>
      <dgm:spPr/>
    </dgm:pt>
    <dgm:pt modelId="{BA7275E1-B250-49C2-A63B-4BACBC7539EF}" type="pres">
      <dgm:prSet presAssocID="{80F510D7-4792-4F76-86EE-86AF86B52106}" presName="upArrowText" presStyleLbl="revTx" presStyleIdx="1" presStyleCnt="2" custScaleX="123041">
        <dgm:presLayoutVars>
          <dgm:bulletEnabled val="1"/>
        </dgm:presLayoutVars>
      </dgm:prSet>
      <dgm:spPr/>
    </dgm:pt>
  </dgm:ptLst>
  <dgm:cxnLst>
    <dgm:cxn modelId="{D844F044-3030-4B87-8BDD-E9BBD2099EC7}" type="presOf" srcId="{C5051B4B-2A62-46B6-9701-43843B2EAEBC}" destId="{3DC17FED-3697-4733-814A-0487BB2BEAAD}" srcOrd="0" destOrd="0" presId="urn:microsoft.com/office/officeart/2005/8/layout/arrow3"/>
    <dgm:cxn modelId="{1DFA3A59-6521-4B71-9514-7ACA081F0C7E}" type="presOf" srcId="{3CC2A1B7-2DE0-4410-8BA3-CE3B120E4B84}" destId="{3DC17FED-3697-4733-814A-0487BB2BEAAD}" srcOrd="0" destOrd="1" presId="urn:microsoft.com/office/officeart/2005/8/layout/arrow3"/>
    <dgm:cxn modelId="{C3262D5C-E671-4FF5-9A24-69453EFE2C44}" srcId="{592BF133-AD63-4E8E-AF28-9DB4B0764E7C}" destId="{80F510D7-4792-4F76-86EE-86AF86B52106}" srcOrd="1" destOrd="0" parTransId="{AA0B78CE-5EC6-4D4F-89F0-5199D3622FEA}" sibTransId="{63D50F1F-DD4F-4D59-934E-58BB53B7BCF2}"/>
    <dgm:cxn modelId="{131D6966-232F-4920-990A-6F968DCBB7D9}" type="presOf" srcId="{592BF133-AD63-4E8E-AF28-9DB4B0764E7C}" destId="{E988EE84-6AAE-42CC-B00D-72EF7CABCA2D}" srcOrd="0" destOrd="0" presId="urn:microsoft.com/office/officeart/2005/8/layout/arrow3"/>
    <dgm:cxn modelId="{C4441F67-7709-4605-9CB0-27E65B579856}" type="presOf" srcId="{69F47373-65F4-4FC0-B02F-AC1EE424EC4E}" destId="{3DC17FED-3697-4733-814A-0487BB2BEAAD}" srcOrd="0" destOrd="2" presId="urn:microsoft.com/office/officeart/2005/8/layout/arrow3"/>
    <dgm:cxn modelId="{840E0282-6DB1-4F56-A88D-6FA13D087DC9}" type="presOf" srcId="{A1C93169-8522-4774-9023-2229D69D0C07}" destId="{BA7275E1-B250-49C2-A63B-4BACBC7539EF}" srcOrd="0" destOrd="2" presId="urn:microsoft.com/office/officeart/2005/8/layout/arrow3"/>
    <dgm:cxn modelId="{12B5A7A7-0AC2-4DFF-92A2-8C87D1A2622B}" srcId="{C5051B4B-2A62-46B6-9701-43843B2EAEBC}" destId="{3CC2A1B7-2DE0-4410-8BA3-CE3B120E4B84}" srcOrd="0" destOrd="0" parTransId="{F67F8B98-4895-4685-9426-B676CA69E679}" sibTransId="{B3E76310-A2F3-46AF-B838-910F9198A544}"/>
    <dgm:cxn modelId="{1FC52DB5-39D7-4A86-9658-B3DA3135AD94}" srcId="{80F510D7-4792-4F76-86EE-86AF86B52106}" destId="{E8410663-51A1-41E3-8A54-4D18F334C8F2}" srcOrd="0" destOrd="0" parTransId="{C8CA5E17-1145-44F3-BE23-A6024ABE67D7}" sibTransId="{BD60F0AA-B81B-4867-BBCC-C855B6B1BA70}"/>
    <dgm:cxn modelId="{6F8F37B5-8109-409E-838C-BEA96845F13E}" srcId="{C5051B4B-2A62-46B6-9701-43843B2EAEBC}" destId="{69F47373-65F4-4FC0-B02F-AC1EE424EC4E}" srcOrd="1" destOrd="0" parTransId="{3B41EBE4-208A-4C9D-912C-24642A5B2948}" sibTransId="{DC65D7CC-797F-4C76-B2C9-B53C0574E4A2}"/>
    <dgm:cxn modelId="{760C9BB9-519E-4DE6-9BFE-10658ACFAFFF}" srcId="{80F510D7-4792-4F76-86EE-86AF86B52106}" destId="{A1C93169-8522-4774-9023-2229D69D0C07}" srcOrd="1" destOrd="0" parTransId="{12F62093-7337-4267-B5A1-FDDD8D0E5B86}" sibTransId="{3BF9837A-A831-44B7-AC02-D195F4DDE9AC}"/>
    <dgm:cxn modelId="{05D3F7D9-4D4A-44EE-83F7-A6B9182536B5}" srcId="{592BF133-AD63-4E8E-AF28-9DB4B0764E7C}" destId="{C5051B4B-2A62-46B6-9701-43843B2EAEBC}" srcOrd="0" destOrd="0" parTransId="{7DB023CF-01D1-4515-B923-812DD5C08807}" sibTransId="{D43A9DCC-3B5A-48D4-93A7-F88622F4D816}"/>
    <dgm:cxn modelId="{800E35DB-A2A9-4260-A45E-221EB95DB2CE}" type="presOf" srcId="{E8410663-51A1-41E3-8A54-4D18F334C8F2}" destId="{BA7275E1-B250-49C2-A63B-4BACBC7539EF}" srcOrd="0" destOrd="1" presId="urn:microsoft.com/office/officeart/2005/8/layout/arrow3"/>
    <dgm:cxn modelId="{AD140CDC-FC8E-486E-919B-26AD31A34411}" type="presOf" srcId="{80F510D7-4792-4F76-86EE-86AF86B52106}" destId="{BA7275E1-B250-49C2-A63B-4BACBC7539EF}" srcOrd="0" destOrd="0" presId="urn:microsoft.com/office/officeart/2005/8/layout/arrow3"/>
    <dgm:cxn modelId="{51CD70A8-322C-4BF8-BDD8-6E9D22459BD2}" type="presParOf" srcId="{E988EE84-6AAE-42CC-B00D-72EF7CABCA2D}" destId="{8C6F9EEC-48F8-4D6B-BB79-192A4E2F15AF}" srcOrd="0" destOrd="0" presId="urn:microsoft.com/office/officeart/2005/8/layout/arrow3"/>
    <dgm:cxn modelId="{123E7E0C-FDC2-4D5C-AF2F-F99D339B8229}" type="presParOf" srcId="{E988EE84-6AAE-42CC-B00D-72EF7CABCA2D}" destId="{5E020292-2CCD-4CD7-9B5C-829B4E44743C}" srcOrd="1" destOrd="0" presId="urn:microsoft.com/office/officeart/2005/8/layout/arrow3"/>
    <dgm:cxn modelId="{405D481A-EC54-4363-8B7C-C59418E22FBA}" type="presParOf" srcId="{E988EE84-6AAE-42CC-B00D-72EF7CABCA2D}" destId="{3DC17FED-3697-4733-814A-0487BB2BEAAD}" srcOrd="2" destOrd="0" presId="urn:microsoft.com/office/officeart/2005/8/layout/arrow3"/>
    <dgm:cxn modelId="{84143AB2-3E55-4E92-94FF-7C74CCAD69D4}" type="presParOf" srcId="{E988EE84-6AAE-42CC-B00D-72EF7CABCA2D}" destId="{19210E29-C4ED-4E3F-B8F0-1FEA66899A4D}" srcOrd="3" destOrd="0" presId="urn:microsoft.com/office/officeart/2005/8/layout/arrow3"/>
    <dgm:cxn modelId="{9BB1E77A-F37E-465D-ACC6-57BEB5C61263}" type="presParOf" srcId="{E988EE84-6AAE-42CC-B00D-72EF7CABCA2D}" destId="{BA7275E1-B250-49C2-A63B-4BACBC7539EF}"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92BF133-AD63-4E8E-AF28-9DB4B0764E7C}"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C5051B4B-2A62-46B6-9701-43843B2EAEBC}">
      <dgm:prSet/>
      <dgm:spPr/>
      <dgm:t>
        <a:bodyPr/>
        <a:lstStyle/>
        <a:p>
          <a:r>
            <a:rPr lang="en-US" dirty="0"/>
            <a:t>Positive Perspective of Nation’s role in GO</a:t>
          </a:r>
        </a:p>
      </dgm:t>
    </dgm:pt>
    <dgm:pt modelId="{7DB023CF-01D1-4515-B923-812DD5C08807}" type="parTrans" cxnId="{05D3F7D9-4D4A-44EE-83F7-A6B9182536B5}">
      <dgm:prSet/>
      <dgm:spPr/>
      <dgm:t>
        <a:bodyPr/>
        <a:lstStyle/>
        <a:p>
          <a:endParaRPr lang="en-US"/>
        </a:p>
      </dgm:t>
    </dgm:pt>
    <dgm:pt modelId="{D43A9DCC-3B5A-48D4-93A7-F88622F4D816}" type="sibTrans" cxnId="{05D3F7D9-4D4A-44EE-83F7-A6B9182536B5}">
      <dgm:prSet/>
      <dgm:spPr/>
      <dgm:t>
        <a:bodyPr/>
        <a:lstStyle/>
        <a:p>
          <a:endParaRPr lang="en-US"/>
        </a:p>
      </dgm:t>
    </dgm:pt>
    <dgm:pt modelId="{3CC2A1B7-2DE0-4410-8BA3-CE3B120E4B84}">
      <dgm:prSet/>
      <dgm:spPr/>
      <dgm:t>
        <a:bodyPr/>
        <a:lstStyle/>
        <a:p>
          <a:r>
            <a:rPr lang="en-US" sz="1300" dirty="0"/>
            <a:t>Linked with</a:t>
          </a:r>
        </a:p>
      </dgm:t>
    </dgm:pt>
    <dgm:pt modelId="{F67F8B98-4895-4685-9426-B676CA69E679}" type="parTrans" cxnId="{12B5A7A7-0AC2-4DFF-92A2-8C87D1A2622B}">
      <dgm:prSet/>
      <dgm:spPr/>
      <dgm:t>
        <a:bodyPr/>
        <a:lstStyle/>
        <a:p>
          <a:endParaRPr lang="en-US"/>
        </a:p>
      </dgm:t>
    </dgm:pt>
    <dgm:pt modelId="{B3E76310-A2F3-46AF-B838-910F9198A544}" type="sibTrans" cxnId="{12B5A7A7-0AC2-4DFF-92A2-8C87D1A2622B}">
      <dgm:prSet/>
      <dgm:spPr/>
      <dgm:t>
        <a:bodyPr/>
        <a:lstStyle/>
        <a:p>
          <a:endParaRPr lang="en-US"/>
        </a:p>
      </dgm:t>
    </dgm:pt>
    <dgm:pt modelId="{6D09DE36-C675-4CBB-B92D-96678EF73F04}">
      <dgm:prSet custT="1"/>
      <dgm:spPr/>
      <dgm:t>
        <a:bodyPr/>
        <a:lstStyle/>
        <a:p>
          <a:r>
            <a:rPr lang="en-US" sz="1100" dirty="0"/>
            <a:t>Articulation of military capabilities</a:t>
          </a:r>
        </a:p>
      </dgm:t>
    </dgm:pt>
    <dgm:pt modelId="{FD30FBAF-9CEA-4B08-8DD3-0B819D16D86C}" type="parTrans" cxnId="{F69855B1-90E9-43C1-901A-0F5807B0E510}">
      <dgm:prSet/>
      <dgm:spPr/>
      <dgm:t>
        <a:bodyPr/>
        <a:lstStyle/>
        <a:p>
          <a:endParaRPr lang="en-US"/>
        </a:p>
      </dgm:t>
    </dgm:pt>
    <dgm:pt modelId="{0216D9D5-7806-4710-A303-622E349A8F46}" type="sibTrans" cxnId="{F69855B1-90E9-43C1-901A-0F5807B0E510}">
      <dgm:prSet/>
      <dgm:spPr/>
      <dgm:t>
        <a:bodyPr/>
        <a:lstStyle/>
        <a:p>
          <a:endParaRPr lang="en-US"/>
        </a:p>
      </dgm:t>
    </dgm:pt>
    <dgm:pt modelId="{FC4311F3-1FA7-4F7D-827F-7353F46DACBB}">
      <dgm:prSet custT="1"/>
      <dgm:spPr/>
      <dgm:t>
        <a:bodyPr/>
        <a:lstStyle/>
        <a:p>
          <a:r>
            <a:rPr lang="en-US" sz="1100" dirty="0"/>
            <a:t>Discussions on informational vulnerabilities</a:t>
          </a:r>
        </a:p>
      </dgm:t>
    </dgm:pt>
    <dgm:pt modelId="{74517EB5-6333-4B08-B854-B4CC48FF97A2}" type="parTrans" cxnId="{C2496AD4-A640-4DAB-BA1F-98A7BCCE1133}">
      <dgm:prSet/>
      <dgm:spPr/>
      <dgm:t>
        <a:bodyPr/>
        <a:lstStyle/>
        <a:p>
          <a:endParaRPr lang="en-US"/>
        </a:p>
      </dgm:t>
    </dgm:pt>
    <dgm:pt modelId="{502779D7-B888-4713-9B7B-35BCFCB44455}" type="sibTrans" cxnId="{C2496AD4-A640-4DAB-BA1F-98A7BCCE1133}">
      <dgm:prSet/>
      <dgm:spPr/>
      <dgm:t>
        <a:bodyPr/>
        <a:lstStyle/>
        <a:p>
          <a:endParaRPr lang="en-US"/>
        </a:p>
      </dgm:t>
    </dgm:pt>
    <dgm:pt modelId="{624B5BCB-CF5B-4334-B86D-3DCEE2B7954A}" type="pres">
      <dgm:prSet presAssocID="{592BF133-AD63-4E8E-AF28-9DB4B0764E7C}" presName="Name0" presStyleCnt="0">
        <dgm:presLayoutVars>
          <dgm:chMax val="2"/>
          <dgm:chPref val="2"/>
          <dgm:animLvl val="lvl"/>
        </dgm:presLayoutVars>
      </dgm:prSet>
      <dgm:spPr/>
    </dgm:pt>
    <dgm:pt modelId="{E7B3BF38-CE21-4CB5-B9D0-714B1C07C1BD}" type="pres">
      <dgm:prSet presAssocID="{592BF133-AD63-4E8E-AF28-9DB4B0764E7C}" presName="LeftText" presStyleLbl="revTx" presStyleIdx="0" presStyleCnt="0">
        <dgm:presLayoutVars>
          <dgm:bulletEnabled val="1"/>
        </dgm:presLayoutVars>
      </dgm:prSet>
      <dgm:spPr/>
    </dgm:pt>
    <dgm:pt modelId="{D64E5A4A-7003-43D3-B1B2-CE7579CA955E}" type="pres">
      <dgm:prSet presAssocID="{592BF133-AD63-4E8E-AF28-9DB4B0764E7C}" presName="LeftNode" presStyleLbl="bgImgPlace1" presStyleIdx="0" presStyleCnt="2">
        <dgm:presLayoutVars>
          <dgm:chMax val="2"/>
          <dgm:chPref val="2"/>
        </dgm:presLayoutVars>
      </dgm:prSet>
      <dgm:spPr/>
    </dgm:pt>
    <dgm:pt modelId="{2D320084-C68A-4F26-81FF-1AA8C8138916}" type="pres">
      <dgm:prSet presAssocID="{592BF133-AD63-4E8E-AF28-9DB4B0764E7C}" presName="RightText" presStyleLbl="revTx" presStyleIdx="0" presStyleCnt="0">
        <dgm:presLayoutVars>
          <dgm:bulletEnabled val="1"/>
        </dgm:presLayoutVars>
      </dgm:prSet>
      <dgm:spPr/>
    </dgm:pt>
    <dgm:pt modelId="{8DDD3CC7-2403-4405-9A76-1D1EB15F6711}" type="pres">
      <dgm:prSet presAssocID="{592BF133-AD63-4E8E-AF28-9DB4B0764E7C}" presName="RightNode" presStyleLbl="bgImgPlace1" presStyleIdx="1" presStyleCnt="2" custScaleX="112544">
        <dgm:presLayoutVars>
          <dgm:chMax val="0"/>
          <dgm:chPref val="0"/>
        </dgm:presLayoutVars>
      </dgm:prSet>
      <dgm:spPr/>
    </dgm:pt>
    <dgm:pt modelId="{DD7AE5C6-3835-4BCF-AE13-0361DA5AF1D4}" type="pres">
      <dgm:prSet presAssocID="{592BF133-AD63-4E8E-AF28-9DB4B0764E7C}" presName="TopArrow" presStyleLbl="node1" presStyleIdx="0" presStyleCnt="2"/>
      <dgm:spPr/>
    </dgm:pt>
    <dgm:pt modelId="{75AFEBB0-25D8-4207-8B88-CB03753689C9}" type="pres">
      <dgm:prSet presAssocID="{592BF133-AD63-4E8E-AF28-9DB4B0764E7C}" presName="BottomArrow" presStyleLbl="node1" presStyleIdx="1" presStyleCnt="2"/>
      <dgm:spPr/>
    </dgm:pt>
  </dgm:ptLst>
  <dgm:cxnLst>
    <dgm:cxn modelId="{B0ACB003-5BA6-4AB3-BBF2-E98263E54050}" type="presOf" srcId="{FC4311F3-1FA7-4F7D-827F-7353F46DACBB}" destId="{2D320084-C68A-4F26-81FF-1AA8C8138916}" srcOrd="0" destOrd="1" presId="urn:microsoft.com/office/officeart/2009/layout/ReverseList"/>
    <dgm:cxn modelId="{9F8BED32-3DC3-43B2-9D9C-7D6FD8E3D99B}" type="presOf" srcId="{6D09DE36-C675-4CBB-B92D-96678EF73F04}" destId="{8DDD3CC7-2403-4405-9A76-1D1EB15F6711}" srcOrd="1" destOrd="2" presId="urn:microsoft.com/office/officeart/2009/layout/ReverseList"/>
    <dgm:cxn modelId="{D53F4D3B-F29F-44C5-8F3B-87CDC740D51A}" type="presOf" srcId="{C5051B4B-2A62-46B6-9701-43843B2EAEBC}" destId="{D64E5A4A-7003-43D3-B1B2-CE7579CA955E}" srcOrd="1" destOrd="0" presId="urn:microsoft.com/office/officeart/2009/layout/ReverseList"/>
    <dgm:cxn modelId="{C186B571-50DE-43B6-9D2C-A0224749A65E}" type="presOf" srcId="{3CC2A1B7-2DE0-4410-8BA3-CE3B120E4B84}" destId="{2D320084-C68A-4F26-81FF-1AA8C8138916}" srcOrd="0" destOrd="0" presId="urn:microsoft.com/office/officeart/2009/layout/ReverseList"/>
    <dgm:cxn modelId="{4BFA4A94-4E56-4077-98AF-C6A3E586F39A}" type="presOf" srcId="{3CC2A1B7-2DE0-4410-8BA3-CE3B120E4B84}" destId="{8DDD3CC7-2403-4405-9A76-1D1EB15F6711}" srcOrd="1" destOrd="0" presId="urn:microsoft.com/office/officeart/2009/layout/ReverseList"/>
    <dgm:cxn modelId="{12B5A7A7-0AC2-4DFF-92A2-8C87D1A2622B}" srcId="{592BF133-AD63-4E8E-AF28-9DB4B0764E7C}" destId="{3CC2A1B7-2DE0-4410-8BA3-CE3B120E4B84}" srcOrd="1" destOrd="0" parTransId="{F67F8B98-4895-4685-9426-B676CA69E679}" sibTransId="{B3E76310-A2F3-46AF-B838-910F9198A544}"/>
    <dgm:cxn modelId="{F69855B1-90E9-43C1-901A-0F5807B0E510}" srcId="{3CC2A1B7-2DE0-4410-8BA3-CE3B120E4B84}" destId="{6D09DE36-C675-4CBB-B92D-96678EF73F04}" srcOrd="1" destOrd="0" parTransId="{FD30FBAF-9CEA-4B08-8DD3-0B819D16D86C}" sibTransId="{0216D9D5-7806-4710-A303-622E349A8F46}"/>
    <dgm:cxn modelId="{4E6427B8-0F15-4FF4-B51C-FF0F5AA40906}" type="presOf" srcId="{FC4311F3-1FA7-4F7D-827F-7353F46DACBB}" destId="{8DDD3CC7-2403-4405-9A76-1D1EB15F6711}" srcOrd="1" destOrd="1" presId="urn:microsoft.com/office/officeart/2009/layout/ReverseList"/>
    <dgm:cxn modelId="{47389DC6-978B-42F1-908C-30EF5D1F4259}" type="presOf" srcId="{C5051B4B-2A62-46B6-9701-43843B2EAEBC}" destId="{E7B3BF38-CE21-4CB5-B9D0-714B1C07C1BD}" srcOrd="0" destOrd="0" presId="urn:microsoft.com/office/officeart/2009/layout/ReverseList"/>
    <dgm:cxn modelId="{C2496AD4-A640-4DAB-BA1F-98A7BCCE1133}" srcId="{3CC2A1B7-2DE0-4410-8BA3-CE3B120E4B84}" destId="{FC4311F3-1FA7-4F7D-827F-7353F46DACBB}" srcOrd="0" destOrd="0" parTransId="{74517EB5-6333-4B08-B854-B4CC48FF97A2}" sibTransId="{502779D7-B888-4713-9B7B-35BCFCB44455}"/>
    <dgm:cxn modelId="{5E6DF4D4-FBCD-4CE4-8080-DA31ECD9D040}" type="presOf" srcId="{592BF133-AD63-4E8E-AF28-9DB4B0764E7C}" destId="{624B5BCB-CF5B-4334-B86D-3DCEE2B7954A}" srcOrd="0" destOrd="0" presId="urn:microsoft.com/office/officeart/2009/layout/ReverseList"/>
    <dgm:cxn modelId="{05D3F7D9-4D4A-44EE-83F7-A6B9182536B5}" srcId="{592BF133-AD63-4E8E-AF28-9DB4B0764E7C}" destId="{C5051B4B-2A62-46B6-9701-43843B2EAEBC}" srcOrd="0" destOrd="0" parTransId="{7DB023CF-01D1-4515-B923-812DD5C08807}" sibTransId="{D43A9DCC-3B5A-48D4-93A7-F88622F4D816}"/>
    <dgm:cxn modelId="{CDA45EED-0DFA-4629-94A1-D2B23D6D466A}" type="presOf" srcId="{6D09DE36-C675-4CBB-B92D-96678EF73F04}" destId="{2D320084-C68A-4F26-81FF-1AA8C8138916}" srcOrd="0" destOrd="2" presId="urn:microsoft.com/office/officeart/2009/layout/ReverseList"/>
    <dgm:cxn modelId="{6DA9CABB-31E2-4CA8-8F6E-19EC5E6493CA}" type="presParOf" srcId="{624B5BCB-CF5B-4334-B86D-3DCEE2B7954A}" destId="{E7B3BF38-CE21-4CB5-B9D0-714B1C07C1BD}" srcOrd="0" destOrd="0" presId="urn:microsoft.com/office/officeart/2009/layout/ReverseList"/>
    <dgm:cxn modelId="{CC59D1EC-6049-437C-81BA-270AFE2BEA18}" type="presParOf" srcId="{624B5BCB-CF5B-4334-B86D-3DCEE2B7954A}" destId="{D64E5A4A-7003-43D3-B1B2-CE7579CA955E}" srcOrd="1" destOrd="0" presId="urn:microsoft.com/office/officeart/2009/layout/ReverseList"/>
    <dgm:cxn modelId="{E31E022D-25AF-41E4-B6DC-F738ECE6431A}" type="presParOf" srcId="{624B5BCB-CF5B-4334-B86D-3DCEE2B7954A}" destId="{2D320084-C68A-4F26-81FF-1AA8C8138916}" srcOrd="2" destOrd="0" presId="urn:microsoft.com/office/officeart/2009/layout/ReverseList"/>
    <dgm:cxn modelId="{5FCD6C56-038D-452A-BFD1-10633DAAC127}" type="presParOf" srcId="{624B5BCB-CF5B-4334-B86D-3DCEE2B7954A}" destId="{8DDD3CC7-2403-4405-9A76-1D1EB15F6711}" srcOrd="3" destOrd="0" presId="urn:microsoft.com/office/officeart/2009/layout/ReverseList"/>
    <dgm:cxn modelId="{A1AA45EE-BAC9-4397-A420-343556C97F38}" type="presParOf" srcId="{624B5BCB-CF5B-4334-B86D-3DCEE2B7954A}" destId="{DD7AE5C6-3835-4BCF-AE13-0361DA5AF1D4}" srcOrd="4" destOrd="0" presId="urn:microsoft.com/office/officeart/2009/layout/ReverseList"/>
    <dgm:cxn modelId="{7D33340F-801B-432E-BA25-9A6010B401D5}" type="presParOf" srcId="{624B5BCB-CF5B-4334-B86D-3DCEE2B7954A}" destId="{75AFEBB0-25D8-4207-8B88-CB03753689C9}" srcOrd="5" destOrd="0" presId="urn:microsoft.com/office/officeart/2009/layout/Reverse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452EC6-16C4-41E9-BC5F-708AC0A3F5E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32B2CE8-3F8E-4267-A1AC-E37736207CB8}">
      <dgm:prSet/>
      <dgm:spPr/>
      <dgm:t>
        <a:bodyPr/>
        <a:lstStyle/>
        <a:p>
          <a:r>
            <a:rPr lang="en-US" dirty="0"/>
            <a:t>Positive perspective of nation’s role in GO linked to increase discussions addressing informational vulnerabilities and articulating the necessary military capabilities of the nation. </a:t>
          </a:r>
        </a:p>
      </dgm:t>
    </dgm:pt>
    <dgm:pt modelId="{93626F97-5BBF-44D9-8CDB-1BDB1DA48DBD}" type="parTrans" cxnId="{BE1FC0E4-21FE-4D01-AAA7-F8577EC908F0}">
      <dgm:prSet/>
      <dgm:spPr/>
      <dgm:t>
        <a:bodyPr/>
        <a:lstStyle/>
        <a:p>
          <a:endParaRPr lang="en-US"/>
        </a:p>
      </dgm:t>
    </dgm:pt>
    <dgm:pt modelId="{A72D0356-7EBF-4667-B0B3-83369BA39B3F}" type="sibTrans" cxnId="{BE1FC0E4-21FE-4D01-AAA7-F8577EC908F0}">
      <dgm:prSet/>
      <dgm:spPr/>
      <dgm:t>
        <a:bodyPr/>
        <a:lstStyle/>
        <a:p>
          <a:endParaRPr lang="en-US"/>
        </a:p>
      </dgm:t>
    </dgm:pt>
    <dgm:pt modelId="{5E536E3A-DD65-4C1C-983B-04E6563286AF}" type="pres">
      <dgm:prSet presAssocID="{23452EC6-16C4-41E9-BC5F-708AC0A3F5E2}" presName="linear" presStyleCnt="0">
        <dgm:presLayoutVars>
          <dgm:animLvl val="lvl"/>
          <dgm:resizeHandles val="exact"/>
        </dgm:presLayoutVars>
      </dgm:prSet>
      <dgm:spPr/>
    </dgm:pt>
    <dgm:pt modelId="{232E77FC-4F33-448A-ADB4-417EEA96F271}" type="pres">
      <dgm:prSet presAssocID="{532B2CE8-3F8E-4267-A1AC-E37736207CB8}" presName="parentText" presStyleLbl="node1" presStyleIdx="0" presStyleCnt="1">
        <dgm:presLayoutVars>
          <dgm:chMax val="0"/>
          <dgm:bulletEnabled val="1"/>
        </dgm:presLayoutVars>
      </dgm:prSet>
      <dgm:spPr/>
    </dgm:pt>
  </dgm:ptLst>
  <dgm:cxnLst>
    <dgm:cxn modelId="{DD6A9243-0A9D-4412-B260-99110FEF1637}" type="presOf" srcId="{23452EC6-16C4-41E9-BC5F-708AC0A3F5E2}" destId="{5E536E3A-DD65-4C1C-983B-04E6563286AF}" srcOrd="0" destOrd="0" presId="urn:microsoft.com/office/officeart/2005/8/layout/vList2"/>
    <dgm:cxn modelId="{152826D7-D49F-4EAC-8598-D1C665C6B079}" type="presOf" srcId="{532B2CE8-3F8E-4267-A1AC-E37736207CB8}" destId="{232E77FC-4F33-448A-ADB4-417EEA96F271}" srcOrd="0" destOrd="0" presId="urn:microsoft.com/office/officeart/2005/8/layout/vList2"/>
    <dgm:cxn modelId="{BE1FC0E4-21FE-4D01-AAA7-F8577EC908F0}" srcId="{23452EC6-16C4-41E9-BC5F-708AC0A3F5E2}" destId="{532B2CE8-3F8E-4267-A1AC-E37736207CB8}" srcOrd="0" destOrd="0" parTransId="{93626F97-5BBF-44D9-8CDB-1BDB1DA48DBD}" sibTransId="{A72D0356-7EBF-4667-B0B3-83369BA39B3F}"/>
    <dgm:cxn modelId="{2AB1A77E-77A2-4D87-B02B-CB89C60051C0}" type="presParOf" srcId="{5E536E3A-DD65-4C1C-983B-04E6563286AF}" destId="{232E77FC-4F33-448A-ADB4-417EEA96F271}"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F4FA02F-FB8E-4B23-893E-6440E6B73CD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188BC80-D7A3-4D7B-B851-1E44F657426A}">
      <dgm:prSet/>
      <dgm:spPr/>
      <dgm:t>
        <a:bodyPr/>
        <a:lstStyle/>
        <a:p>
          <a:r>
            <a:rPr lang="en-US" dirty="0"/>
            <a:t>The US is viewed more positively as discussions of competitors and conflict management decrease. </a:t>
          </a:r>
        </a:p>
      </dgm:t>
    </dgm:pt>
    <dgm:pt modelId="{23D4B1DA-73A2-4C45-A50C-ADDAF94E1813}" type="parTrans" cxnId="{5FEF3ED9-9EBE-4709-B694-6BD7C6FBCD24}">
      <dgm:prSet/>
      <dgm:spPr/>
      <dgm:t>
        <a:bodyPr/>
        <a:lstStyle/>
        <a:p>
          <a:endParaRPr lang="en-US"/>
        </a:p>
      </dgm:t>
    </dgm:pt>
    <dgm:pt modelId="{8FC0A2E2-657F-4EC4-BBF2-54C6017439F8}" type="sibTrans" cxnId="{5FEF3ED9-9EBE-4709-B694-6BD7C6FBCD24}">
      <dgm:prSet/>
      <dgm:spPr/>
      <dgm:t>
        <a:bodyPr/>
        <a:lstStyle/>
        <a:p>
          <a:endParaRPr lang="en-US"/>
        </a:p>
      </dgm:t>
    </dgm:pt>
    <dgm:pt modelId="{56AB875C-E392-46EF-8D69-434A19D33DCB}" type="pres">
      <dgm:prSet presAssocID="{2F4FA02F-FB8E-4B23-893E-6440E6B73CD7}" presName="linear" presStyleCnt="0">
        <dgm:presLayoutVars>
          <dgm:animLvl val="lvl"/>
          <dgm:resizeHandles val="exact"/>
        </dgm:presLayoutVars>
      </dgm:prSet>
      <dgm:spPr/>
    </dgm:pt>
    <dgm:pt modelId="{368125C1-2F8C-4D0A-88C9-E8AFE75CFD16}" type="pres">
      <dgm:prSet presAssocID="{F188BC80-D7A3-4D7B-B851-1E44F657426A}" presName="parentText" presStyleLbl="node1" presStyleIdx="0" presStyleCnt="1" custLinFactY="141381" custLinFactNeighborX="-54571" custLinFactNeighborY="200000">
        <dgm:presLayoutVars>
          <dgm:chMax val="0"/>
          <dgm:bulletEnabled val="1"/>
        </dgm:presLayoutVars>
      </dgm:prSet>
      <dgm:spPr/>
    </dgm:pt>
  </dgm:ptLst>
  <dgm:cxnLst>
    <dgm:cxn modelId="{AFD2205E-0C61-487B-9357-D13E5FFAA971}" type="presOf" srcId="{F188BC80-D7A3-4D7B-B851-1E44F657426A}" destId="{368125C1-2F8C-4D0A-88C9-E8AFE75CFD16}" srcOrd="0" destOrd="0" presId="urn:microsoft.com/office/officeart/2005/8/layout/vList2"/>
    <dgm:cxn modelId="{5FEF3ED9-9EBE-4709-B694-6BD7C6FBCD24}" srcId="{2F4FA02F-FB8E-4B23-893E-6440E6B73CD7}" destId="{F188BC80-D7A3-4D7B-B851-1E44F657426A}" srcOrd="0" destOrd="0" parTransId="{23D4B1DA-73A2-4C45-A50C-ADDAF94E1813}" sibTransId="{8FC0A2E2-657F-4EC4-BBF2-54C6017439F8}"/>
    <dgm:cxn modelId="{7AB878F5-7BBF-4B5B-99B4-8228BA498F0C}" type="presOf" srcId="{2F4FA02F-FB8E-4B23-893E-6440E6B73CD7}" destId="{56AB875C-E392-46EF-8D69-434A19D33DCB}" srcOrd="0" destOrd="0" presId="urn:microsoft.com/office/officeart/2005/8/layout/vList2"/>
    <dgm:cxn modelId="{70804480-6B5A-464C-A7E5-3B826BE3293A}" type="presParOf" srcId="{56AB875C-E392-46EF-8D69-434A19D33DCB}" destId="{368125C1-2F8C-4D0A-88C9-E8AFE75CFD16}" srcOrd="0" destOrd="0" presId="urn:microsoft.com/office/officeart/2005/8/layout/vList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0ACB458-3393-459D-ADF3-CBBAB7D90CD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62F1317-4A0D-4029-AA9E-86522A9807AB}">
      <dgm:prSet/>
      <dgm:spPr/>
      <dgm:t>
        <a:bodyPr/>
        <a:lstStyle/>
        <a:p>
          <a:r>
            <a:rPr lang="en-US" dirty="0"/>
            <a:t>Perspectives of WE more positive with discussions of alliances and inclusion of foreign sources were present within news stories.</a:t>
          </a:r>
        </a:p>
      </dgm:t>
    </dgm:pt>
    <dgm:pt modelId="{7E066572-9C19-4CCC-92BF-356E04AD9572}" type="parTrans" cxnId="{80CEBEEC-FC4D-419E-8356-7C015D594376}">
      <dgm:prSet/>
      <dgm:spPr/>
      <dgm:t>
        <a:bodyPr/>
        <a:lstStyle/>
        <a:p>
          <a:endParaRPr lang="en-US"/>
        </a:p>
      </dgm:t>
    </dgm:pt>
    <dgm:pt modelId="{8DE14726-3737-44AD-9A95-C6339A34030E}" type="sibTrans" cxnId="{80CEBEEC-FC4D-419E-8356-7C015D594376}">
      <dgm:prSet/>
      <dgm:spPr/>
      <dgm:t>
        <a:bodyPr/>
        <a:lstStyle/>
        <a:p>
          <a:endParaRPr lang="en-US"/>
        </a:p>
      </dgm:t>
    </dgm:pt>
    <dgm:pt modelId="{20C5E0B8-EE78-4C87-9A9A-4FC9E53C4CDD}" type="pres">
      <dgm:prSet presAssocID="{80ACB458-3393-459D-ADF3-CBBAB7D90CD3}" presName="linear" presStyleCnt="0">
        <dgm:presLayoutVars>
          <dgm:animLvl val="lvl"/>
          <dgm:resizeHandles val="exact"/>
        </dgm:presLayoutVars>
      </dgm:prSet>
      <dgm:spPr/>
    </dgm:pt>
    <dgm:pt modelId="{8154E59E-5D78-4B74-B0EA-4F0C385CD4D3}" type="pres">
      <dgm:prSet presAssocID="{862F1317-4A0D-4029-AA9E-86522A9807AB}" presName="parentText" presStyleLbl="node1" presStyleIdx="0" presStyleCnt="1">
        <dgm:presLayoutVars>
          <dgm:chMax val="0"/>
          <dgm:bulletEnabled val="1"/>
        </dgm:presLayoutVars>
      </dgm:prSet>
      <dgm:spPr/>
    </dgm:pt>
  </dgm:ptLst>
  <dgm:cxnLst>
    <dgm:cxn modelId="{22E26840-C6DB-4A63-AB55-22C6E676863C}" type="presOf" srcId="{862F1317-4A0D-4029-AA9E-86522A9807AB}" destId="{8154E59E-5D78-4B74-B0EA-4F0C385CD4D3}" srcOrd="0" destOrd="0" presId="urn:microsoft.com/office/officeart/2005/8/layout/vList2"/>
    <dgm:cxn modelId="{757F8A64-1D9F-4038-AFF1-7BD98DAEC6A9}" type="presOf" srcId="{80ACB458-3393-459D-ADF3-CBBAB7D90CD3}" destId="{20C5E0B8-EE78-4C87-9A9A-4FC9E53C4CDD}" srcOrd="0" destOrd="0" presId="urn:microsoft.com/office/officeart/2005/8/layout/vList2"/>
    <dgm:cxn modelId="{80CEBEEC-FC4D-419E-8356-7C015D594376}" srcId="{80ACB458-3393-459D-ADF3-CBBAB7D90CD3}" destId="{862F1317-4A0D-4029-AA9E-86522A9807AB}" srcOrd="0" destOrd="0" parTransId="{7E066572-9C19-4CCC-92BF-356E04AD9572}" sibTransId="{8DE14726-3737-44AD-9A95-C6339A34030E}"/>
    <dgm:cxn modelId="{84B241F5-7864-46E5-BF98-2F84A52BF2D5}" type="presParOf" srcId="{20C5E0B8-EE78-4C87-9A9A-4FC9E53C4CDD}" destId="{8154E59E-5D78-4B74-B0EA-4F0C385CD4D3}" srcOrd="0" destOrd="0" presId="urn:microsoft.com/office/officeart/2005/8/layout/vList2"/>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2BF133-AD63-4E8E-AF28-9DB4B0764E7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C5051B4B-2A62-46B6-9701-43843B2EAEBC}">
      <dgm:prSet/>
      <dgm:spPr/>
      <dgm:t>
        <a:bodyPr/>
        <a:lstStyle/>
        <a:p>
          <a:r>
            <a:rPr lang="en-US" dirty="0"/>
            <a:t>Increases in perceptions of US</a:t>
          </a:r>
        </a:p>
      </dgm:t>
    </dgm:pt>
    <dgm:pt modelId="{7DB023CF-01D1-4515-B923-812DD5C08807}" type="parTrans" cxnId="{05D3F7D9-4D4A-44EE-83F7-A6B9182536B5}">
      <dgm:prSet/>
      <dgm:spPr/>
      <dgm:t>
        <a:bodyPr/>
        <a:lstStyle/>
        <a:p>
          <a:endParaRPr lang="en-US"/>
        </a:p>
      </dgm:t>
    </dgm:pt>
    <dgm:pt modelId="{D43A9DCC-3B5A-48D4-93A7-F88622F4D816}" type="sibTrans" cxnId="{05D3F7D9-4D4A-44EE-83F7-A6B9182536B5}">
      <dgm:prSet/>
      <dgm:spPr/>
      <dgm:t>
        <a:bodyPr/>
        <a:lstStyle/>
        <a:p>
          <a:endParaRPr lang="en-US"/>
        </a:p>
      </dgm:t>
    </dgm:pt>
    <dgm:pt modelId="{80F510D7-4792-4F76-86EE-86AF86B52106}">
      <dgm:prSet custT="1"/>
      <dgm:spPr/>
      <dgm:t>
        <a:bodyPr/>
        <a:lstStyle/>
        <a:p>
          <a:r>
            <a:rPr lang="en-US" sz="1200" dirty="0"/>
            <a:t>Decrease mentioning of</a:t>
          </a:r>
        </a:p>
      </dgm:t>
    </dgm:pt>
    <dgm:pt modelId="{AA0B78CE-5EC6-4D4F-89F0-5199D3622FEA}" type="parTrans" cxnId="{C3262D5C-E671-4FF5-9A24-69453EFE2C44}">
      <dgm:prSet/>
      <dgm:spPr/>
      <dgm:t>
        <a:bodyPr/>
        <a:lstStyle/>
        <a:p>
          <a:endParaRPr lang="en-US"/>
        </a:p>
      </dgm:t>
    </dgm:pt>
    <dgm:pt modelId="{63D50F1F-DD4F-4D59-934E-58BB53B7BCF2}" type="sibTrans" cxnId="{C3262D5C-E671-4FF5-9A24-69453EFE2C44}">
      <dgm:prSet/>
      <dgm:spPr/>
      <dgm:t>
        <a:bodyPr/>
        <a:lstStyle/>
        <a:p>
          <a:endParaRPr lang="en-US"/>
        </a:p>
      </dgm:t>
    </dgm:pt>
    <dgm:pt modelId="{E8410663-51A1-41E3-8A54-4D18F334C8F2}">
      <dgm:prSet custT="1"/>
      <dgm:spPr/>
      <dgm:t>
        <a:bodyPr/>
        <a:lstStyle/>
        <a:p>
          <a:r>
            <a:rPr lang="en-US" sz="1200" dirty="0"/>
            <a:t>Competitors</a:t>
          </a:r>
        </a:p>
      </dgm:t>
    </dgm:pt>
    <dgm:pt modelId="{C8CA5E17-1145-44F3-BE23-A6024ABE67D7}" type="parTrans" cxnId="{1FC52DB5-39D7-4A86-9658-B3DA3135AD94}">
      <dgm:prSet/>
      <dgm:spPr/>
      <dgm:t>
        <a:bodyPr/>
        <a:lstStyle/>
        <a:p>
          <a:endParaRPr lang="en-US"/>
        </a:p>
      </dgm:t>
    </dgm:pt>
    <dgm:pt modelId="{BD60F0AA-B81B-4867-BBCC-C855B6B1BA70}" type="sibTrans" cxnId="{1FC52DB5-39D7-4A86-9658-B3DA3135AD94}">
      <dgm:prSet/>
      <dgm:spPr/>
      <dgm:t>
        <a:bodyPr/>
        <a:lstStyle/>
        <a:p>
          <a:endParaRPr lang="en-US"/>
        </a:p>
      </dgm:t>
    </dgm:pt>
    <dgm:pt modelId="{D193472D-062D-4153-9DA8-925FBB341856}">
      <dgm:prSet custT="1"/>
      <dgm:spPr/>
      <dgm:t>
        <a:bodyPr/>
        <a:lstStyle/>
        <a:p>
          <a:r>
            <a:rPr lang="en-US" sz="1200" dirty="0"/>
            <a:t>Conflict management</a:t>
          </a:r>
        </a:p>
      </dgm:t>
    </dgm:pt>
    <dgm:pt modelId="{1598006D-32D4-435F-A1A7-6F308E7E8863}" type="parTrans" cxnId="{0ACFC37F-ECE5-4364-9DBD-65C834198083}">
      <dgm:prSet/>
      <dgm:spPr/>
      <dgm:t>
        <a:bodyPr/>
        <a:lstStyle/>
        <a:p>
          <a:endParaRPr lang="en-US"/>
        </a:p>
      </dgm:t>
    </dgm:pt>
    <dgm:pt modelId="{A19F6537-2B98-4EF1-A29D-4D1014B2F5F8}" type="sibTrans" cxnId="{0ACFC37F-ECE5-4364-9DBD-65C834198083}">
      <dgm:prSet/>
      <dgm:spPr/>
      <dgm:t>
        <a:bodyPr/>
        <a:lstStyle/>
        <a:p>
          <a:endParaRPr lang="en-US"/>
        </a:p>
      </dgm:t>
    </dgm:pt>
    <dgm:pt modelId="{E988EE84-6AAE-42CC-B00D-72EF7CABCA2D}" type="pres">
      <dgm:prSet presAssocID="{592BF133-AD63-4E8E-AF28-9DB4B0764E7C}" presName="compositeShape" presStyleCnt="0">
        <dgm:presLayoutVars>
          <dgm:chMax val="2"/>
          <dgm:dir/>
          <dgm:resizeHandles val="exact"/>
        </dgm:presLayoutVars>
      </dgm:prSet>
      <dgm:spPr/>
    </dgm:pt>
    <dgm:pt modelId="{8C6F9EEC-48F8-4D6B-BB79-192A4E2F15AF}" type="pres">
      <dgm:prSet presAssocID="{592BF133-AD63-4E8E-AF28-9DB4B0764E7C}" presName="divider" presStyleLbl="fgShp" presStyleIdx="0" presStyleCnt="1"/>
      <dgm:spPr/>
    </dgm:pt>
    <dgm:pt modelId="{5E020292-2CCD-4CD7-9B5C-829B4E44743C}" type="pres">
      <dgm:prSet presAssocID="{C5051B4B-2A62-46B6-9701-43843B2EAEBC}" presName="downArrow" presStyleLbl="node1" presStyleIdx="0" presStyleCnt="2"/>
      <dgm:spPr/>
    </dgm:pt>
    <dgm:pt modelId="{3DC17FED-3697-4733-814A-0487BB2BEAAD}" type="pres">
      <dgm:prSet presAssocID="{C5051B4B-2A62-46B6-9701-43843B2EAEBC}" presName="downArrowText" presStyleLbl="revTx" presStyleIdx="0" presStyleCnt="2">
        <dgm:presLayoutVars>
          <dgm:bulletEnabled val="1"/>
        </dgm:presLayoutVars>
      </dgm:prSet>
      <dgm:spPr/>
    </dgm:pt>
    <dgm:pt modelId="{19210E29-C4ED-4E3F-B8F0-1FEA66899A4D}" type="pres">
      <dgm:prSet presAssocID="{80F510D7-4792-4F76-86EE-86AF86B52106}" presName="upArrow" presStyleLbl="node1" presStyleIdx="1" presStyleCnt="2"/>
      <dgm:spPr/>
    </dgm:pt>
    <dgm:pt modelId="{BA7275E1-B250-49C2-A63B-4BACBC7539EF}" type="pres">
      <dgm:prSet presAssocID="{80F510D7-4792-4F76-86EE-86AF86B52106}" presName="upArrowText" presStyleLbl="revTx" presStyleIdx="1" presStyleCnt="2" custScaleX="188438">
        <dgm:presLayoutVars>
          <dgm:bulletEnabled val="1"/>
        </dgm:presLayoutVars>
      </dgm:prSet>
      <dgm:spPr/>
    </dgm:pt>
  </dgm:ptLst>
  <dgm:cxnLst>
    <dgm:cxn modelId="{D844F044-3030-4B87-8BDD-E9BBD2099EC7}" type="presOf" srcId="{C5051B4B-2A62-46B6-9701-43843B2EAEBC}" destId="{3DC17FED-3697-4733-814A-0487BB2BEAAD}" srcOrd="0" destOrd="0" presId="urn:microsoft.com/office/officeart/2005/8/layout/arrow3"/>
    <dgm:cxn modelId="{95E4035B-12E5-41A5-952A-0AED396C03BF}" type="presOf" srcId="{D193472D-062D-4153-9DA8-925FBB341856}" destId="{BA7275E1-B250-49C2-A63B-4BACBC7539EF}" srcOrd="0" destOrd="2" presId="urn:microsoft.com/office/officeart/2005/8/layout/arrow3"/>
    <dgm:cxn modelId="{C3262D5C-E671-4FF5-9A24-69453EFE2C44}" srcId="{592BF133-AD63-4E8E-AF28-9DB4B0764E7C}" destId="{80F510D7-4792-4F76-86EE-86AF86B52106}" srcOrd="1" destOrd="0" parTransId="{AA0B78CE-5EC6-4D4F-89F0-5199D3622FEA}" sibTransId="{63D50F1F-DD4F-4D59-934E-58BB53B7BCF2}"/>
    <dgm:cxn modelId="{131D6966-232F-4920-990A-6F968DCBB7D9}" type="presOf" srcId="{592BF133-AD63-4E8E-AF28-9DB4B0764E7C}" destId="{E988EE84-6AAE-42CC-B00D-72EF7CABCA2D}" srcOrd="0" destOrd="0" presId="urn:microsoft.com/office/officeart/2005/8/layout/arrow3"/>
    <dgm:cxn modelId="{0ACFC37F-ECE5-4364-9DBD-65C834198083}" srcId="{80F510D7-4792-4F76-86EE-86AF86B52106}" destId="{D193472D-062D-4153-9DA8-925FBB341856}" srcOrd="1" destOrd="0" parTransId="{1598006D-32D4-435F-A1A7-6F308E7E8863}" sibTransId="{A19F6537-2B98-4EF1-A29D-4D1014B2F5F8}"/>
    <dgm:cxn modelId="{1FC52DB5-39D7-4A86-9658-B3DA3135AD94}" srcId="{80F510D7-4792-4F76-86EE-86AF86B52106}" destId="{E8410663-51A1-41E3-8A54-4D18F334C8F2}" srcOrd="0" destOrd="0" parTransId="{C8CA5E17-1145-44F3-BE23-A6024ABE67D7}" sibTransId="{BD60F0AA-B81B-4867-BBCC-C855B6B1BA70}"/>
    <dgm:cxn modelId="{05D3F7D9-4D4A-44EE-83F7-A6B9182536B5}" srcId="{592BF133-AD63-4E8E-AF28-9DB4B0764E7C}" destId="{C5051B4B-2A62-46B6-9701-43843B2EAEBC}" srcOrd="0" destOrd="0" parTransId="{7DB023CF-01D1-4515-B923-812DD5C08807}" sibTransId="{D43A9DCC-3B5A-48D4-93A7-F88622F4D816}"/>
    <dgm:cxn modelId="{800E35DB-A2A9-4260-A45E-221EB95DB2CE}" type="presOf" srcId="{E8410663-51A1-41E3-8A54-4D18F334C8F2}" destId="{BA7275E1-B250-49C2-A63B-4BACBC7539EF}" srcOrd="0" destOrd="1" presId="urn:microsoft.com/office/officeart/2005/8/layout/arrow3"/>
    <dgm:cxn modelId="{AD140CDC-FC8E-486E-919B-26AD31A34411}" type="presOf" srcId="{80F510D7-4792-4F76-86EE-86AF86B52106}" destId="{BA7275E1-B250-49C2-A63B-4BACBC7539EF}" srcOrd="0" destOrd="0" presId="urn:microsoft.com/office/officeart/2005/8/layout/arrow3"/>
    <dgm:cxn modelId="{51CD70A8-322C-4BF8-BDD8-6E9D22459BD2}" type="presParOf" srcId="{E988EE84-6AAE-42CC-B00D-72EF7CABCA2D}" destId="{8C6F9EEC-48F8-4D6B-BB79-192A4E2F15AF}" srcOrd="0" destOrd="0" presId="urn:microsoft.com/office/officeart/2005/8/layout/arrow3"/>
    <dgm:cxn modelId="{123E7E0C-FDC2-4D5C-AF2F-F99D339B8229}" type="presParOf" srcId="{E988EE84-6AAE-42CC-B00D-72EF7CABCA2D}" destId="{5E020292-2CCD-4CD7-9B5C-829B4E44743C}" srcOrd="1" destOrd="0" presId="urn:microsoft.com/office/officeart/2005/8/layout/arrow3"/>
    <dgm:cxn modelId="{405D481A-EC54-4363-8B7C-C59418E22FBA}" type="presParOf" srcId="{E988EE84-6AAE-42CC-B00D-72EF7CABCA2D}" destId="{3DC17FED-3697-4733-814A-0487BB2BEAAD}" srcOrd="2" destOrd="0" presId="urn:microsoft.com/office/officeart/2005/8/layout/arrow3"/>
    <dgm:cxn modelId="{84143AB2-3E55-4E92-94FF-7C74CCAD69D4}" type="presParOf" srcId="{E988EE84-6AAE-42CC-B00D-72EF7CABCA2D}" destId="{19210E29-C4ED-4E3F-B8F0-1FEA66899A4D}" srcOrd="3" destOrd="0" presId="urn:microsoft.com/office/officeart/2005/8/layout/arrow3"/>
    <dgm:cxn modelId="{9BB1E77A-F37E-465D-ACC6-57BEB5C61263}" type="presParOf" srcId="{E988EE84-6AAE-42CC-B00D-72EF7CABCA2D}" destId="{BA7275E1-B250-49C2-A63B-4BACBC7539EF}" srcOrd="4" destOrd="0" presId="urn:microsoft.com/office/officeart/2005/8/layout/arrow3"/>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92BF133-AD63-4E8E-AF28-9DB4B0764E7C}"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C5051B4B-2A62-46B6-9701-43843B2EAEBC}">
      <dgm:prSet/>
      <dgm:spPr/>
      <dgm:t>
        <a:bodyPr/>
        <a:lstStyle/>
        <a:p>
          <a:r>
            <a:rPr lang="en-US" dirty="0"/>
            <a:t>Positive Perspective of WE</a:t>
          </a:r>
        </a:p>
      </dgm:t>
    </dgm:pt>
    <dgm:pt modelId="{7DB023CF-01D1-4515-B923-812DD5C08807}" type="parTrans" cxnId="{05D3F7D9-4D4A-44EE-83F7-A6B9182536B5}">
      <dgm:prSet/>
      <dgm:spPr/>
      <dgm:t>
        <a:bodyPr/>
        <a:lstStyle/>
        <a:p>
          <a:endParaRPr lang="en-US"/>
        </a:p>
      </dgm:t>
    </dgm:pt>
    <dgm:pt modelId="{D43A9DCC-3B5A-48D4-93A7-F88622F4D816}" type="sibTrans" cxnId="{05D3F7D9-4D4A-44EE-83F7-A6B9182536B5}">
      <dgm:prSet/>
      <dgm:spPr/>
      <dgm:t>
        <a:bodyPr/>
        <a:lstStyle/>
        <a:p>
          <a:endParaRPr lang="en-US"/>
        </a:p>
      </dgm:t>
    </dgm:pt>
    <dgm:pt modelId="{3CC2A1B7-2DE0-4410-8BA3-CE3B120E4B84}">
      <dgm:prSet/>
      <dgm:spPr/>
      <dgm:t>
        <a:bodyPr/>
        <a:lstStyle/>
        <a:p>
          <a:r>
            <a:rPr lang="en-US" sz="1400" dirty="0"/>
            <a:t>Linked with</a:t>
          </a:r>
        </a:p>
      </dgm:t>
    </dgm:pt>
    <dgm:pt modelId="{F67F8B98-4895-4685-9426-B676CA69E679}" type="parTrans" cxnId="{12B5A7A7-0AC2-4DFF-92A2-8C87D1A2622B}">
      <dgm:prSet/>
      <dgm:spPr/>
      <dgm:t>
        <a:bodyPr/>
        <a:lstStyle/>
        <a:p>
          <a:endParaRPr lang="en-US"/>
        </a:p>
      </dgm:t>
    </dgm:pt>
    <dgm:pt modelId="{B3E76310-A2F3-46AF-B838-910F9198A544}" type="sibTrans" cxnId="{12B5A7A7-0AC2-4DFF-92A2-8C87D1A2622B}">
      <dgm:prSet/>
      <dgm:spPr/>
      <dgm:t>
        <a:bodyPr/>
        <a:lstStyle/>
        <a:p>
          <a:endParaRPr lang="en-US"/>
        </a:p>
      </dgm:t>
    </dgm:pt>
    <dgm:pt modelId="{6D09DE36-C675-4CBB-B92D-96678EF73F04}">
      <dgm:prSet custT="1"/>
      <dgm:spPr/>
      <dgm:t>
        <a:bodyPr/>
        <a:lstStyle/>
        <a:p>
          <a:r>
            <a:rPr lang="en-US" sz="1200" dirty="0"/>
            <a:t>Inclusion of foreign sources</a:t>
          </a:r>
        </a:p>
      </dgm:t>
    </dgm:pt>
    <dgm:pt modelId="{FD30FBAF-9CEA-4B08-8DD3-0B819D16D86C}" type="parTrans" cxnId="{F69855B1-90E9-43C1-901A-0F5807B0E510}">
      <dgm:prSet/>
      <dgm:spPr/>
      <dgm:t>
        <a:bodyPr/>
        <a:lstStyle/>
        <a:p>
          <a:endParaRPr lang="en-US"/>
        </a:p>
      </dgm:t>
    </dgm:pt>
    <dgm:pt modelId="{0216D9D5-7806-4710-A303-622E349A8F46}" type="sibTrans" cxnId="{F69855B1-90E9-43C1-901A-0F5807B0E510}">
      <dgm:prSet/>
      <dgm:spPr/>
      <dgm:t>
        <a:bodyPr/>
        <a:lstStyle/>
        <a:p>
          <a:endParaRPr lang="en-US"/>
        </a:p>
      </dgm:t>
    </dgm:pt>
    <dgm:pt modelId="{FC4311F3-1FA7-4F7D-827F-7353F46DACBB}">
      <dgm:prSet custT="1"/>
      <dgm:spPr/>
      <dgm:t>
        <a:bodyPr/>
        <a:lstStyle/>
        <a:p>
          <a:r>
            <a:rPr lang="en-US" sz="1200" dirty="0"/>
            <a:t>Discussions of alliances</a:t>
          </a:r>
        </a:p>
      </dgm:t>
    </dgm:pt>
    <dgm:pt modelId="{74517EB5-6333-4B08-B854-B4CC48FF97A2}" type="parTrans" cxnId="{C2496AD4-A640-4DAB-BA1F-98A7BCCE1133}">
      <dgm:prSet/>
      <dgm:spPr/>
      <dgm:t>
        <a:bodyPr/>
        <a:lstStyle/>
        <a:p>
          <a:endParaRPr lang="en-US"/>
        </a:p>
      </dgm:t>
    </dgm:pt>
    <dgm:pt modelId="{502779D7-B888-4713-9B7B-35BCFCB44455}" type="sibTrans" cxnId="{C2496AD4-A640-4DAB-BA1F-98A7BCCE1133}">
      <dgm:prSet/>
      <dgm:spPr/>
      <dgm:t>
        <a:bodyPr/>
        <a:lstStyle/>
        <a:p>
          <a:endParaRPr lang="en-US"/>
        </a:p>
      </dgm:t>
    </dgm:pt>
    <dgm:pt modelId="{624B5BCB-CF5B-4334-B86D-3DCEE2B7954A}" type="pres">
      <dgm:prSet presAssocID="{592BF133-AD63-4E8E-AF28-9DB4B0764E7C}" presName="Name0" presStyleCnt="0">
        <dgm:presLayoutVars>
          <dgm:chMax val="2"/>
          <dgm:chPref val="2"/>
          <dgm:animLvl val="lvl"/>
        </dgm:presLayoutVars>
      </dgm:prSet>
      <dgm:spPr/>
    </dgm:pt>
    <dgm:pt modelId="{E7B3BF38-CE21-4CB5-B9D0-714B1C07C1BD}" type="pres">
      <dgm:prSet presAssocID="{592BF133-AD63-4E8E-AF28-9DB4B0764E7C}" presName="LeftText" presStyleLbl="revTx" presStyleIdx="0" presStyleCnt="0">
        <dgm:presLayoutVars>
          <dgm:bulletEnabled val="1"/>
        </dgm:presLayoutVars>
      </dgm:prSet>
      <dgm:spPr/>
    </dgm:pt>
    <dgm:pt modelId="{D64E5A4A-7003-43D3-B1B2-CE7579CA955E}" type="pres">
      <dgm:prSet presAssocID="{592BF133-AD63-4E8E-AF28-9DB4B0764E7C}" presName="LeftNode" presStyleLbl="bgImgPlace1" presStyleIdx="0" presStyleCnt="2">
        <dgm:presLayoutVars>
          <dgm:chMax val="2"/>
          <dgm:chPref val="2"/>
        </dgm:presLayoutVars>
      </dgm:prSet>
      <dgm:spPr/>
    </dgm:pt>
    <dgm:pt modelId="{2D320084-C68A-4F26-81FF-1AA8C8138916}" type="pres">
      <dgm:prSet presAssocID="{592BF133-AD63-4E8E-AF28-9DB4B0764E7C}" presName="RightText" presStyleLbl="revTx" presStyleIdx="0" presStyleCnt="0">
        <dgm:presLayoutVars>
          <dgm:bulletEnabled val="1"/>
        </dgm:presLayoutVars>
      </dgm:prSet>
      <dgm:spPr/>
    </dgm:pt>
    <dgm:pt modelId="{8DDD3CC7-2403-4405-9A76-1D1EB15F6711}" type="pres">
      <dgm:prSet presAssocID="{592BF133-AD63-4E8E-AF28-9DB4B0764E7C}" presName="RightNode" presStyleLbl="bgImgPlace1" presStyleIdx="1" presStyleCnt="2">
        <dgm:presLayoutVars>
          <dgm:chMax val="0"/>
          <dgm:chPref val="0"/>
        </dgm:presLayoutVars>
      </dgm:prSet>
      <dgm:spPr/>
    </dgm:pt>
    <dgm:pt modelId="{DD7AE5C6-3835-4BCF-AE13-0361DA5AF1D4}" type="pres">
      <dgm:prSet presAssocID="{592BF133-AD63-4E8E-AF28-9DB4B0764E7C}" presName="TopArrow" presStyleLbl="node1" presStyleIdx="0" presStyleCnt="2"/>
      <dgm:spPr/>
    </dgm:pt>
    <dgm:pt modelId="{75AFEBB0-25D8-4207-8B88-CB03753689C9}" type="pres">
      <dgm:prSet presAssocID="{592BF133-AD63-4E8E-AF28-9DB4B0764E7C}" presName="BottomArrow" presStyleLbl="node1" presStyleIdx="1" presStyleCnt="2"/>
      <dgm:spPr/>
    </dgm:pt>
  </dgm:ptLst>
  <dgm:cxnLst>
    <dgm:cxn modelId="{B0ACB003-5BA6-4AB3-BBF2-E98263E54050}" type="presOf" srcId="{FC4311F3-1FA7-4F7D-827F-7353F46DACBB}" destId="{2D320084-C68A-4F26-81FF-1AA8C8138916}" srcOrd="0" destOrd="1" presId="urn:microsoft.com/office/officeart/2009/layout/ReverseList"/>
    <dgm:cxn modelId="{9F8BED32-3DC3-43B2-9D9C-7D6FD8E3D99B}" type="presOf" srcId="{6D09DE36-C675-4CBB-B92D-96678EF73F04}" destId="{8DDD3CC7-2403-4405-9A76-1D1EB15F6711}" srcOrd="1" destOrd="2" presId="urn:microsoft.com/office/officeart/2009/layout/ReverseList"/>
    <dgm:cxn modelId="{D53F4D3B-F29F-44C5-8F3B-87CDC740D51A}" type="presOf" srcId="{C5051B4B-2A62-46B6-9701-43843B2EAEBC}" destId="{D64E5A4A-7003-43D3-B1B2-CE7579CA955E}" srcOrd="1" destOrd="0" presId="urn:microsoft.com/office/officeart/2009/layout/ReverseList"/>
    <dgm:cxn modelId="{C186B571-50DE-43B6-9D2C-A0224749A65E}" type="presOf" srcId="{3CC2A1B7-2DE0-4410-8BA3-CE3B120E4B84}" destId="{2D320084-C68A-4F26-81FF-1AA8C8138916}" srcOrd="0" destOrd="0" presId="urn:microsoft.com/office/officeart/2009/layout/ReverseList"/>
    <dgm:cxn modelId="{4BFA4A94-4E56-4077-98AF-C6A3E586F39A}" type="presOf" srcId="{3CC2A1B7-2DE0-4410-8BA3-CE3B120E4B84}" destId="{8DDD3CC7-2403-4405-9A76-1D1EB15F6711}" srcOrd="1" destOrd="0" presId="urn:microsoft.com/office/officeart/2009/layout/ReverseList"/>
    <dgm:cxn modelId="{12B5A7A7-0AC2-4DFF-92A2-8C87D1A2622B}" srcId="{592BF133-AD63-4E8E-AF28-9DB4B0764E7C}" destId="{3CC2A1B7-2DE0-4410-8BA3-CE3B120E4B84}" srcOrd="1" destOrd="0" parTransId="{F67F8B98-4895-4685-9426-B676CA69E679}" sibTransId="{B3E76310-A2F3-46AF-B838-910F9198A544}"/>
    <dgm:cxn modelId="{F69855B1-90E9-43C1-901A-0F5807B0E510}" srcId="{3CC2A1B7-2DE0-4410-8BA3-CE3B120E4B84}" destId="{6D09DE36-C675-4CBB-B92D-96678EF73F04}" srcOrd="1" destOrd="0" parTransId="{FD30FBAF-9CEA-4B08-8DD3-0B819D16D86C}" sibTransId="{0216D9D5-7806-4710-A303-622E349A8F46}"/>
    <dgm:cxn modelId="{4E6427B8-0F15-4FF4-B51C-FF0F5AA40906}" type="presOf" srcId="{FC4311F3-1FA7-4F7D-827F-7353F46DACBB}" destId="{8DDD3CC7-2403-4405-9A76-1D1EB15F6711}" srcOrd="1" destOrd="1" presId="urn:microsoft.com/office/officeart/2009/layout/ReverseList"/>
    <dgm:cxn modelId="{47389DC6-978B-42F1-908C-30EF5D1F4259}" type="presOf" srcId="{C5051B4B-2A62-46B6-9701-43843B2EAEBC}" destId="{E7B3BF38-CE21-4CB5-B9D0-714B1C07C1BD}" srcOrd="0" destOrd="0" presId="urn:microsoft.com/office/officeart/2009/layout/ReverseList"/>
    <dgm:cxn modelId="{C2496AD4-A640-4DAB-BA1F-98A7BCCE1133}" srcId="{3CC2A1B7-2DE0-4410-8BA3-CE3B120E4B84}" destId="{FC4311F3-1FA7-4F7D-827F-7353F46DACBB}" srcOrd="0" destOrd="0" parTransId="{74517EB5-6333-4B08-B854-B4CC48FF97A2}" sibTransId="{502779D7-B888-4713-9B7B-35BCFCB44455}"/>
    <dgm:cxn modelId="{5E6DF4D4-FBCD-4CE4-8080-DA31ECD9D040}" type="presOf" srcId="{592BF133-AD63-4E8E-AF28-9DB4B0764E7C}" destId="{624B5BCB-CF5B-4334-B86D-3DCEE2B7954A}" srcOrd="0" destOrd="0" presId="urn:microsoft.com/office/officeart/2009/layout/ReverseList"/>
    <dgm:cxn modelId="{05D3F7D9-4D4A-44EE-83F7-A6B9182536B5}" srcId="{592BF133-AD63-4E8E-AF28-9DB4B0764E7C}" destId="{C5051B4B-2A62-46B6-9701-43843B2EAEBC}" srcOrd="0" destOrd="0" parTransId="{7DB023CF-01D1-4515-B923-812DD5C08807}" sibTransId="{D43A9DCC-3B5A-48D4-93A7-F88622F4D816}"/>
    <dgm:cxn modelId="{CDA45EED-0DFA-4629-94A1-D2B23D6D466A}" type="presOf" srcId="{6D09DE36-C675-4CBB-B92D-96678EF73F04}" destId="{2D320084-C68A-4F26-81FF-1AA8C8138916}" srcOrd="0" destOrd="2" presId="urn:microsoft.com/office/officeart/2009/layout/ReverseList"/>
    <dgm:cxn modelId="{6DA9CABB-31E2-4CA8-8F6E-19EC5E6493CA}" type="presParOf" srcId="{624B5BCB-CF5B-4334-B86D-3DCEE2B7954A}" destId="{E7B3BF38-CE21-4CB5-B9D0-714B1C07C1BD}" srcOrd="0" destOrd="0" presId="urn:microsoft.com/office/officeart/2009/layout/ReverseList"/>
    <dgm:cxn modelId="{CC59D1EC-6049-437C-81BA-270AFE2BEA18}" type="presParOf" srcId="{624B5BCB-CF5B-4334-B86D-3DCEE2B7954A}" destId="{D64E5A4A-7003-43D3-B1B2-CE7579CA955E}" srcOrd="1" destOrd="0" presId="urn:microsoft.com/office/officeart/2009/layout/ReverseList"/>
    <dgm:cxn modelId="{E31E022D-25AF-41E4-B6DC-F738ECE6431A}" type="presParOf" srcId="{624B5BCB-CF5B-4334-B86D-3DCEE2B7954A}" destId="{2D320084-C68A-4F26-81FF-1AA8C8138916}" srcOrd="2" destOrd="0" presId="urn:microsoft.com/office/officeart/2009/layout/ReverseList"/>
    <dgm:cxn modelId="{5FCD6C56-038D-452A-BFD1-10633DAAC127}" type="presParOf" srcId="{624B5BCB-CF5B-4334-B86D-3DCEE2B7954A}" destId="{8DDD3CC7-2403-4405-9A76-1D1EB15F6711}" srcOrd="3" destOrd="0" presId="urn:microsoft.com/office/officeart/2009/layout/ReverseList"/>
    <dgm:cxn modelId="{A1AA45EE-BAC9-4397-A420-343556C97F38}" type="presParOf" srcId="{624B5BCB-CF5B-4334-B86D-3DCEE2B7954A}" destId="{DD7AE5C6-3835-4BCF-AE13-0361DA5AF1D4}" srcOrd="4" destOrd="0" presId="urn:microsoft.com/office/officeart/2009/layout/ReverseList"/>
    <dgm:cxn modelId="{7D33340F-801B-432E-BA25-9A6010B401D5}" type="presParOf" srcId="{624B5BCB-CF5B-4334-B86D-3DCEE2B7954A}" destId="{75AFEBB0-25D8-4207-8B88-CB03753689C9}" srcOrd="5" destOrd="0" presId="urn:microsoft.com/office/officeart/2009/layout/ReverseList"/>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155674-A899-49ED-9134-0BB93DE86E69}"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668A0D30-63E2-4DE9-8C4F-40F29B87558E}">
      <dgm:prSet/>
      <dgm:spPr/>
      <dgm:t>
        <a:bodyPr/>
        <a:lstStyle/>
        <a:p>
          <a:r>
            <a:rPr lang="en-US" dirty="0"/>
            <a:t>Instruments of Power</a:t>
          </a:r>
        </a:p>
      </dgm:t>
    </dgm:pt>
    <dgm:pt modelId="{33AE2656-178A-4988-97FC-308002CFDFAA}" type="parTrans" cxnId="{56FDA757-9775-4E01-841A-2E0A05E25163}">
      <dgm:prSet/>
      <dgm:spPr/>
      <dgm:t>
        <a:bodyPr/>
        <a:lstStyle/>
        <a:p>
          <a:endParaRPr lang="en-US"/>
        </a:p>
      </dgm:t>
    </dgm:pt>
    <dgm:pt modelId="{BEABA5A1-C2D8-4D97-AE2E-2801B74F1829}" type="sibTrans" cxnId="{56FDA757-9775-4E01-841A-2E0A05E25163}">
      <dgm:prSet/>
      <dgm:spPr/>
      <dgm:t>
        <a:bodyPr/>
        <a:lstStyle/>
        <a:p>
          <a:endParaRPr lang="en-US"/>
        </a:p>
      </dgm:t>
    </dgm:pt>
    <dgm:pt modelId="{7868DC9E-1FE0-4E7A-88D1-B2EE275C0C01}">
      <dgm:prSet custT="1"/>
      <dgm:spPr/>
      <dgm:t>
        <a:bodyPr/>
        <a:lstStyle/>
        <a:p>
          <a:r>
            <a:rPr lang="en-US" sz="1100" dirty="0"/>
            <a:t>Diplomatic</a:t>
          </a:r>
        </a:p>
      </dgm:t>
    </dgm:pt>
    <dgm:pt modelId="{912748CA-4D94-4618-8D5A-E11BE33EE5BC}" type="parTrans" cxnId="{690EEB4F-D795-4AA2-805C-CDD6D151CF93}">
      <dgm:prSet/>
      <dgm:spPr/>
      <dgm:t>
        <a:bodyPr/>
        <a:lstStyle/>
        <a:p>
          <a:endParaRPr lang="en-US"/>
        </a:p>
      </dgm:t>
    </dgm:pt>
    <dgm:pt modelId="{474DFDBB-9BDE-4A3C-837F-889A8FE9E4ED}" type="sibTrans" cxnId="{690EEB4F-D795-4AA2-805C-CDD6D151CF93}">
      <dgm:prSet/>
      <dgm:spPr/>
      <dgm:t>
        <a:bodyPr/>
        <a:lstStyle/>
        <a:p>
          <a:endParaRPr lang="en-US"/>
        </a:p>
      </dgm:t>
    </dgm:pt>
    <dgm:pt modelId="{D6DEAF0A-9DB0-4AC6-B0D2-F7E7FD73CFF4}">
      <dgm:prSet custT="1"/>
      <dgm:spPr/>
      <dgm:t>
        <a:bodyPr/>
        <a:lstStyle/>
        <a:p>
          <a:r>
            <a:rPr lang="en-US" sz="1200" dirty="0"/>
            <a:t>Information</a:t>
          </a:r>
        </a:p>
      </dgm:t>
    </dgm:pt>
    <dgm:pt modelId="{8E389EF9-D351-4C4B-935A-3441F9ED763F}" type="parTrans" cxnId="{4754289D-79DC-40EF-9947-EA34CC81B38F}">
      <dgm:prSet/>
      <dgm:spPr/>
      <dgm:t>
        <a:bodyPr/>
        <a:lstStyle/>
        <a:p>
          <a:endParaRPr lang="en-US"/>
        </a:p>
      </dgm:t>
    </dgm:pt>
    <dgm:pt modelId="{355F52E9-48DD-44A9-9755-1ECD1A33ECDA}" type="sibTrans" cxnId="{4754289D-79DC-40EF-9947-EA34CC81B38F}">
      <dgm:prSet/>
      <dgm:spPr/>
      <dgm:t>
        <a:bodyPr/>
        <a:lstStyle/>
        <a:p>
          <a:endParaRPr lang="en-US"/>
        </a:p>
      </dgm:t>
    </dgm:pt>
    <dgm:pt modelId="{96C1FE80-2CC8-4ACB-A35E-25E91E513E3D}">
      <dgm:prSet/>
      <dgm:spPr/>
      <dgm:t>
        <a:bodyPr/>
        <a:lstStyle/>
        <a:p>
          <a:r>
            <a:rPr lang="en-US" dirty="0"/>
            <a:t>Military</a:t>
          </a:r>
        </a:p>
      </dgm:t>
    </dgm:pt>
    <dgm:pt modelId="{B4A53BDE-A46A-4C3D-960D-8883ABD708CE}" type="parTrans" cxnId="{98A7A6CE-5ECA-4A24-83BD-6EDDD0E02779}">
      <dgm:prSet/>
      <dgm:spPr/>
      <dgm:t>
        <a:bodyPr/>
        <a:lstStyle/>
        <a:p>
          <a:endParaRPr lang="en-US"/>
        </a:p>
      </dgm:t>
    </dgm:pt>
    <dgm:pt modelId="{A1C9DD70-4A67-4F09-AE5F-183A980182CB}" type="sibTrans" cxnId="{98A7A6CE-5ECA-4A24-83BD-6EDDD0E02779}">
      <dgm:prSet/>
      <dgm:spPr/>
      <dgm:t>
        <a:bodyPr/>
        <a:lstStyle/>
        <a:p>
          <a:endParaRPr lang="en-US"/>
        </a:p>
      </dgm:t>
    </dgm:pt>
    <dgm:pt modelId="{B12B78C5-3117-4BA4-8F17-2FB0F80E9B1C}">
      <dgm:prSet/>
      <dgm:spPr/>
      <dgm:t>
        <a:bodyPr/>
        <a:lstStyle/>
        <a:p>
          <a:r>
            <a:rPr lang="en-US" dirty="0"/>
            <a:t>Economic</a:t>
          </a:r>
        </a:p>
      </dgm:t>
    </dgm:pt>
    <dgm:pt modelId="{A6E9F734-1E24-45D2-A6AE-7ABC1E3A86F7}" type="parTrans" cxnId="{CA4BCE45-B74E-4C5C-A427-A48BC6A7C07C}">
      <dgm:prSet/>
      <dgm:spPr/>
      <dgm:t>
        <a:bodyPr/>
        <a:lstStyle/>
        <a:p>
          <a:endParaRPr lang="en-US"/>
        </a:p>
      </dgm:t>
    </dgm:pt>
    <dgm:pt modelId="{338D34CA-7BA2-496B-A959-C6420956E359}" type="sibTrans" cxnId="{CA4BCE45-B74E-4C5C-A427-A48BC6A7C07C}">
      <dgm:prSet/>
      <dgm:spPr/>
      <dgm:t>
        <a:bodyPr/>
        <a:lstStyle/>
        <a:p>
          <a:endParaRPr lang="en-US"/>
        </a:p>
      </dgm:t>
    </dgm:pt>
    <dgm:pt modelId="{D2B8B7EB-5A10-4B80-9747-A19BABF4716D}" type="pres">
      <dgm:prSet presAssocID="{6D155674-A899-49ED-9134-0BB93DE86E69}" presName="Name0" presStyleCnt="0">
        <dgm:presLayoutVars>
          <dgm:chMax val="1"/>
          <dgm:dir/>
          <dgm:animLvl val="ctr"/>
          <dgm:resizeHandles val="exact"/>
        </dgm:presLayoutVars>
      </dgm:prSet>
      <dgm:spPr/>
    </dgm:pt>
    <dgm:pt modelId="{848058E2-D806-4903-8DEF-93F087572ABA}" type="pres">
      <dgm:prSet presAssocID="{668A0D30-63E2-4DE9-8C4F-40F29B87558E}" presName="centerShape" presStyleLbl="node0" presStyleIdx="0" presStyleCnt="1"/>
      <dgm:spPr/>
    </dgm:pt>
    <dgm:pt modelId="{D83A3F26-99F8-47A9-A028-13B91387CE5D}" type="pres">
      <dgm:prSet presAssocID="{7868DC9E-1FE0-4E7A-88D1-B2EE275C0C01}" presName="node" presStyleLbl="node1" presStyleIdx="0" presStyleCnt="4">
        <dgm:presLayoutVars>
          <dgm:bulletEnabled val="1"/>
        </dgm:presLayoutVars>
      </dgm:prSet>
      <dgm:spPr/>
    </dgm:pt>
    <dgm:pt modelId="{B8BA019F-35AF-4762-8113-969EE09E24B1}" type="pres">
      <dgm:prSet presAssocID="{7868DC9E-1FE0-4E7A-88D1-B2EE275C0C01}" presName="dummy" presStyleCnt="0"/>
      <dgm:spPr/>
    </dgm:pt>
    <dgm:pt modelId="{CE454555-E67E-4455-BE5A-D609D2BDAED3}" type="pres">
      <dgm:prSet presAssocID="{474DFDBB-9BDE-4A3C-837F-889A8FE9E4ED}" presName="sibTrans" presStyleLbl="sibTrans2D1" presStyleIdx="0" presStyleCnt="4"/>
      <dgm:spPr/>
    </dgm:pt>
    <dgm:pt modelId="{37B2720B-9D94-46EB-94E8-C652B0059777}" type="pres">
      <dgm:prSet presAssocID="{D6DEAF0A-9DB0-4AC6-B0D2-F7E7FD73CFF4}" presName="node" presStyleLbl="node1" presStyleIdx="1" presStyleCnt="4" custScaleX="133410">
        <dgm:presLayoutVars>
          <dgm:bulletEnabled val="1"/>
        </dgm:presLayoutVars>
      </dgm:prSet>
      <dgm:spPr/>
    </dgm:pt>
    <dgm:pt modelId="{E10E0EAE-9A50-4CE3-BB8C-67C2D12358B0}" type="pres">
      <dgm:prSet presAssocID="{D6DEAF0A-9DB0-4AC6-B0D2-F7E7FD73CFF4}" presName="dummy" presStyleCnt="0"/>
      <dgm:spPr/>
    </dgm:pt>
    <dgm:pt modelId="{FFFC5A05-9247-413A-BE61-C4210E4ADE3D}" type="pres">
      <dgm:prSet presAssocID="{355F52E9-48DD-44A9-9755-1ECD1A33ECDA}" presName="sibTrans" presStyleLbl="sibTrans2D1" presStyleIdx="1" presStyleCnt="4"/>
      <dgm:spPr/>
    </dgm:pt>
    <dgm:pt modelId="{6401646E-236C-4256-AE46-28F35A3A8E58}" type="pres">
      <dgm:prSet presAssocID="{96C1FE80-2CC8-4ACB-A35E-25E91E513E3D}" presName="node" presStyleLbl="node1" presStyleIdx="2" presStyleCnt="4" custScaleX="140178">
        <dgm:presLayoutVars>
          <dgm:bulletEnabled val="1"/>
        </dgm:presLayoutVars>
      </dgm:prSet>
      <dgm:spPr/>
    </dgm:pt>
    <dgm:pt modelId="{F0BD39DF-8AE2-4429-AEFC-AFA268004149}" type="pres">
      <dgm:prSet presAssocID="{96C1FE80-2CC8-4ACB-A35E-25E91E513E3D}" presName="dummy" presStyleCnt="0"/>
      <dgm:spPr/>
    </dgm:pt>
    <dgm:pt modelId="{91A856B8-C62B-4BF9-8C54-C1D09C6ED7DE}" type="pres">
      <dgm:prSet presAssocID="{A1C9DD70-4A67-4F09-AE5F-183A980182CB}" presName="sibTrans" presStyleLbl="sibTrans2D1" presStyleIdx="2" presStyleCnt="4"/>
      <dgm:spPr/>
    </dgm:pt>
    <dgm:pt modelId="{8D5397EB-B26D-46B3-B3DF-77784C3AC188}" type="pres">
      <dgm:prSet presAssocID="{B12B78C5-3117-4BA4-8F17-2FB0F80E9B1C}" presName="node" presStyleLbl="node1" presStyleIdx="3" presStyleCnt="4">
        <dgm:presLayoutVars>
          <dgm:bulletEnabled val="1"/>
        </dgm:presLayoutVars>
      </dgm:prSet>
      <dgm:spPr/>
    </dgm:pt>
    <dgm:pt modelId="{B0F5E490-8E44-45C7-A1BB-3A4171CE5216}" type="pres">
      <dgm:prSet presAssocID="{B12B78C5-3117-4BA4-8F17-2FB0F80E9B1C}" presName="dummy" presStyleCnt="0"/>
      <dgm:spPr/>
    </dgm:pt>
    <dgm:pt modelId="{642315A4-9242-4C68-AA0B-45100BFD92E6}" type="pres">
      <dgm:prSet presAssocID="{338D34CA-7BA2-496B-A959-C6420956E359}" presName="sibTrans" presStyleLbl="sibTrans2D1" presStyleIdx="3" presStyleCnt="4"/>
      <dgm:spPr/>
    </dgm:pt>
  </dgm:ptLst>
  <dgm:cxnLst>
    <dgm:cxn modelId="{FC7B7104-59A8-4091-9057-AA81F69162E8}" type="presOf" srcId="{B12B78C5-3117-4BA4-8F17-2FB0F80E9B1C}" destId="{8D5397EB-B26D-46B3-B3DF-77784C3AC188}" srcOrd="0" destOrd="0" presId="urn:microsoft.com/office/officeart/2005/8/layout/radial6"/>
    <dgm:cxn modelId="{5B124B0A-54DA-4C98-9BDA-11B8DF48B6D0}" type="presOf" srcId="{96C1FE80-2CC8-4ACB-A35E-25E91E513E3D}" destId="{6401646E-236C-4256-AE46-28F35A3A8E58}" srcOrd="0" destOrd="0" presId="urn:microsoft.com/office/officeart/2005/8/layout/radial6"/>
    <dgm:cxn modelId="{D6BB6C23-207C-49B0-B767-03E35FB3CE36}" type="presOf" srcId="{D6DEAF0A-9DB0-4AC6-B0D2-F7E7FD73CFF4}" destId="{37B2720B-9D94-46EB-94E8-C652B0059777}" srcOrd="0" destOrd="0" presId="urn:microsoft.com/office/officeart/2005/8/layout/radial6"/>
    <dgm:cxn modelId="{D0387C23-9CE9-4090-8486-E50915FA1B52}" type="presOf" srcId="{6D155674-A899-49ED-9134-0BB93DE86E69}" destId="{D2B8B7EB-5A10-4B80-9747-A19BABF4716D}" srcOrd="0" destOrd="0" presId="urn:microsoft.com/office/officeart/2005/8/layout/radial6"/>
    <dgm:cxn modelId="{CA4BCE45-B74E-4C5C-A427-A48BC6A7C07C}" srcId="{668A0D30-63E2-4DE9-8C4F-40F29B87558E}" destId="{B12B78C5-3117-4BA4-8F17-2FB0F80E9B1C}" srcOrd="3" destOrd="0" parTransId="{A6E9F734-1E24-45D2-A6AE-7ABC1E3A86F7}" sibTransId="{338D34CA-7BA2-496B-A959-C6420956E359}"/>
    <dgm:cxn modelId="{25707D4F-E1B5-468F-AEBE-1323F439831C}" type="presOf" srcId="{355F52E9-48DD-44A9-9755-1ECD1A33ECDA}" destId="{FFFC5A05-9247-413A-BE61-C4210E4ADE3D}" srcOrd="0" destOrd="0" presId="urn:microsoft.com/office/officeart/2005/8/layout/radial6"/>
    <dgm:cxn modelId="{690EEB4F-D795-4AA2-805C-CDD6D151CF93}" srcId="{668A0D30-63E2-4DE9-8C4F-40F29B87558E}" destId="{7868DC9E-1FE0-4E7A-88D1-B2EE275C0C01}" srcOrd="0" destOrd="0" parTransId="{912748CA-4D94-4618-8D5A-E11BE33EE5BC}" sibTransId="{474DFDBB-9BDE-4A3C-837F-889A8FE9E4ED}"/>
    <dgm:cxn modelId="{56FDA757-9775-4E01-841A-2E0A05E25163}" srcId="{6D155674-A899-49ED-9134-0BB93DE86E69}" destId="{668A0D30-63E2-4DE9-8C4F-40F29B87558E}" srcOrd="0" destOrd="0" parTransId="{33AE2656-178A-4988-97FC-308002CFDFAA}" sibTransId="{BEABA5A1-C2D8-4D97-AE2E-2801B74F1829}"/>
    <dgm:cxn modelId="{4459115B-2898-4153-B38B-FFD423CC194F}" type="presOf" srcId="{338D34CA-7BA2-496B-A959-C6420956E359}" destId="{642315A4-9242-4C68-AA0B-45100BFD92E6}" srcOrd="0" destOrd="0" presId="urn:microsoft.com/office/officeart/2005/8/layout/radial6"/>
    <dgm:cxn modelId="{0C77CB82-B735-4AB1-9041-AAC3710DF141}" type="presOf" srcId="{A1C9DD70-4A67-4F09-AE5F-183A980182CB}" destId="{91A856B8-C62B-4BF9-8C54-C1D09C6ED7DE}" srcOrd="0" destOrd="0" presId="urn:microsoft.com/office/officeart/2005/8/layout/radial6"/>
    <dgm:cxn modelId="{4754289D-79DC-40EF-9947-EA34CC81B38F}" srcId="{668A0D30-63E2-4DE9-8C4F-40F29B87558E}" destId="{D6DEAF0A-9DB0-4AC6-B0D2-F7E7FD73CFF4}" srcOrd="1" destOrd="0" parTransId="{8E389EF9-D351-4C4B-935A-3441F9ED763F}" sibTransId="{355F52E9-48DD-44A9-9755-1ECD1A33ECDA}"/>
    <dgm:cxn modelId="{660730BE-C3CB-4D85-A1D8-BD233BA90951}" type="presOf" srcId="{7868DC9E-1FE0-4E7A-88D1-B2EE275C0C01}" destId="{D83A3F26-99F8-47A9-A028-13B91387CE5D}" srcOrd="0" destOrd="0" presId="urn:microsoft.com/office/officeart/2005/8/layout/radial6"/>
    <dgm:cxn modelId="{986934C0-61AC-484D-A75B-78F10BC9B5B5}" type="presOf" srcId="{668A0D30-63E2-4DE9-8C4F-40F29B87558E}" destId="{848058E2-D806-4903-8DEF-93F087572ABA}" srcOrd="0" destOrd="0" presId="urn:microsoft.com/office/officeart/2005/8/layout/radial6"/>
    <dgm:cxn modelId="{98A7A6CE-5ECA-4A24-83BD-6EDDD0E02779}" srcId="{668A0D30-63E2-4DE9-8C4F-40F29B87558E}" destId="{96C1FE80-2CC8-4ACB-A35E-25E91E513E3D}" srcOrd="2" destOrd="0" parTransId="{B4A53BDE-A46A-4C3D-960D-8883ABD708CE}" sibTransId="{A1C9DD70-4A67-4F09-AE5F-183A980182CB}"/>
    <dgm:cxn modelId="{FB3E1BF5-2DAE-447D-B067-39C663D42D04}" type="presOf" srcId="{474DFDBB-9BDE-4A3C-837F-889A8FE9E4ED}" destId="{CE454555-E67E-4455-BE5A-D609D2BDAED3}" srcOrd="0" destOrd="0" presId="urn:microsoft.com/office/officeart/2005/8/layout/radial6"/>
    <dgm:cxn modelId="{BFF3A96C-68E8-4038-B286-B8F7BAA31BDE}" type="presParOf" srcId="{D2B8B7EB-5A10-4B80-9747-A19BABF4716D}" destId="{848058E2-D806-4903-8DEF-93F087572ABA}" srcOrd="0" destOrd="0" presId="urn:microsoft.com/office/officeart/2005/8/layout/radial6"/>
    <dgm:cxn modelId="{AA2C74CA-EDAE-4A49-80ED-B796ED7CEC68}" type="presParOf" srcId="{D2B8B7EB-5A10-4B80-9747-A19BABF4716D}" destId="{D83A3F26-99F8-47A9-A028-13B91387CE5D}" srcOrd="1" destOrd="0" presId="urn:microsoft.com/office/officeart/2005/8/layout/radial6"/>
    <dgm:cxn modelId="{D1DABFD3-5DDD-4303-9080-475B58F5AB83}" type="presParOf" srcId="{D2B8B7EB-5A10-4B80-9747-A19BABF4716D}" destId="{B8BA019F-35AF-4762-8113-969EE09E24B1}" srcOrd="2" destOrd="0" presId="urn:microsoft.com/office/officeart/2005/8/layout/radial6"/>
    <dgm:cxn modelId="{052BCACD-A9CC-4330-A4B7-7AA7E7711B53}" type="presParOf" srcId="{D2B8B7EB-5A10-4B80-9747-A19BABF4716D}" destId="{CE454555-E67E-4455-BE5A-D609D2BDAED3}" srcOrd="3" destOrd="0" presId="urn:microsoft.com/office/officeart/2005/8/layout/radial6"/>
    <dgm:cxn modelId="{04482522-FCB3-4B47-8F91-AD999604168B}" type="presParOf" srcId="{D2B8B7EB-5A10-4B80-9747-A19BABF4716D}" destId="{37B2720B-9D94-46EB-94E8-C652B0059777}" srcOrd="4" destOrd="0" presId="urn:microsoft.com/office/officeart/2005/8/layout/radial6"/>
    <dgm:cxn modelId="{461DC8BE-458B-4ACB-8A06-9BE8CC4E297D}" type="presParOf" srcId="{D2B8B7EB-5A10-4B80-9747-A19BABF4716D}" destId="{E10E0EAE-9A50-4CE3-BB8C-67C2D12358B0}" srcOrd="5" destOrd="0" presId="urn:microsoft.com/office/officeart/2005/8/layout/radial6"/>
    <dgm:cxn modelId="{7AB96D9D-AD95-4204-B209-1380837B760D}" type="presParOf" srcId="{D2B8B7EB-5A10-4B80-9747-A19BABF4716D}" destId="{FFFC5A05-9247-413A-BE61-C4210E4ADE3D}" srcOrd="6" destOrd="0" presId="urn:microsoft.com/office/officeart/2005/8/layout/radial6"/>
    <dgm:cxn modelId="{7E6780D2-C207-471C-98D4-D07902779D66}" type="presParOf" srcId="{D2B8B7EB-5A10-4B80-9747-A19BABF4716D}" destId="{6401646E-236C-4256-AE46-28F35A3A8E58}" srcOrd="7" destOrd="0" presId="urn:microsoft.com/office/officeart/2005/8/layout/radial6"/>
    <dgm:cxn modelId="{26EAB3E2-3E43-461F-A529-B44331D954ED}" type="presParOf" srcId="{D2B8B7EB-5A10-4B80-9747-A19BABF4716D}" destId="{F0BD39DF-8AE2-4429-AEFC-AFA268004149}" srcOrd="8" destOrd="0" presId="urn:microsoft.com/office/officeart/2005/8/layout/radial6"/>
    <dgm:cxn modelId="{C20B09D4-E4FB-45F8-9849-4C9ED3352385}" type="presParOf" srcId="{D2B8B7EB-5A10-4B80-9747-A19BABF4716D}" destId="{91A856B8-C62B-4BF9-8C54-C1D09C6ED7DE}" srcOrd="9" destOrd="0" presId="urn:microsoft.com/office/officeart/2005/8/layout/radial6"/>
    <dgm:cxn modelId="{12905183-EC93-4709-97F3-B4687A0B9DE0}" type="presParOf" srcId="{D2B8B7EB-5A10-4B80-9747-A19BABF4716D}" destId="{8D5397EB-B26D-46B3-B3DF-77784C3AC188}" srcOrd="10" destOrd="0" presId="urn:microsoft.com/office/officeart/2005/8/layout/radial6"/>
    <dgm:cxn modelId="{389D2583-2683-4DE4-9D0C-C6C940A18BF3}" type="presParOf" srcId="{D2B8B7EB-5A10-4B80-9747-A19BABF4716D}" destId="{B0F5E490-8E44-45C7-A1BB-3A4171CE5216}" srcOrd="11" destOrd="0" presId="urn:microsoft.com/office/officeart/2005/8/layout/radial6"/>
    <dgm:cxn modelId="{8CBF3823-65D6-437A-A8F0-A7C92C55C19B}" type="presParOf" srcId="{D2B8B7EB-5A10-4B80-9747-A19BABF4716D}" destId="{642315A4-9242-4C68-AA0B-45100BFD92E6}"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105AEA-8310-4BE4-A31D-280C9129A16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8D45392-5DAE-4204-A91D-FED9B007DDB2}">
      <dgm:prSet/>
      <dgm:spPr/>
      <dgm:t>
        <a:bodyPr/>
        <a:lstStyle/>
        <a:p>
          <a:r>
            <a:rPr lang="en-US"/>
            <a:t>Primary Takeaways:</a:t>
          </a:r>
        </a:p>
      </dgm:t>
    </dgm:pt>
    <dgm:pt modelId="{04D44D98-AD19-47A0-AEEE-9BBE4CBEE4F6}" type="parTrans" cxnId="{A5645057-8577-427F-AD59-13C0BFF29155}">
      <dgm:prSet/>
      <dgm:spPr/>
      <dgm:t>
        <a:bodyPr/>
        <a:lstStyle/>
        <a:p>
          <a:endParaRPr lang="en-US"/>
        </a:p>
      </dgm:t>
    </dgm:pt>
    <dgm:pt modelId="{DADAD9DB-7989-4564-83EC-14095FC8CA8D}" type="sibTrans" cxnId="{A5645057-8577-427F-AD59-13C0BFF29155}">
      <dgm:prSet/>
      <dgm:spPr/>
      <dgm:t>
        <a:bodyPr/>
        <a:lstStyle/>
        <a:p>
          <a:endParaRPr lang="en-US"/>
        </a:p>
      </dgm:t>
    </dgm:pt>
    <dgm:pt modelId="{1241B4DD-B020-47D2-BA77-AC6FD416FC96}">
      <dgm:prSet/>
      <dgm:spPr/>
      <dgm:t>
        <a:bodyPr/>
        <a:lstStyle/>
        <a:p>
          <a:r>
            <a:rPr lang="en-US" dirty="0"/>
            <a:t>FGC is battle for economic security (technological innovation, trade agreements).</a:t>
          </a:r>
        </a:p>
      </dgm:t>
    </dgm:pt>
    <dgm:pt modelId="{0CCD50F0-D7D7-40D0-BE9B-0E526C0A0716}" type="parTrans" cxnId="{C424E52B-3E6D-4CF9-B9EB-76AAED20FD72}">
      <dgm:prSet/>
      <dgm:spPr/>
      <dgm:t>
        <a:bodyPr/>
        <a:lstStyle/>
        <a:p>
          <a:endParaRPr lang="en-US"/>
        </a:p>
      </dgm:t>
    </dgm:pt>
    <dgm:pt modelId="{F7341E54-91EF-4F58-A210-8EDEB1FC52CF}" type="sibTrans" cxnId="{C424E52B-3E6D-4CF9-B9EB-76AAED20FD72}">
      <dgm:prSet/>
      <dgm:spPr/>
      <dgm:t>
        <a:bodyPr/>
        <a:lstStyle/>
        <a:p>
          <a:endParaRPr lang="en-US"/>
        </a:p>
      </dgm:t>
    </dgm:pt>
    <dgm:pt modelId="{B07B2A45-592C-42EB-8D72-F6717A66D36B}">
      <dgm:prSet/>
      <dgm:spPr/>
      <dgm:t>
        <a:bodyPr/>
        <a:lstStyle/>
        <a:p>
          <a:r>
            <a:rPr lang="en-US" dirty="0"/>
            <a:t>US actions leading to leadership vacuum; growing uncertainty.</a:t>
          </a:r>
        </a:p>
      </dgm:t>
    </dgm:pt>
    <dgm:pt modelId="{7D189270-E3BD-42F2-AC9E-B7A81903925C}" type="parTrans" cxnId="{36C01C86-0C06-451B-B5F8-2D943A1951E0}">
      <dgm:prSet/>
      <dgm:spPr/>
      <dgm:t>
        <a:bodyPr/>
        <a:lstStyle/>
        <a:p>
          <a:endParaRPr lang="en-US"/>
        </a:p>
      </dgm:t>
    </dgm:pt>
    <dgm:pt modelId="{0CD167E8-36DF-4F6D-BA6E-4D89C7B329C0}" type="sibTrans" cxnId="{36C01C86-0C06-451B-B5F8-2D943A1951E0}">
      <dgm:prSet/>
      <dgm:spPr/>
      <dgm:t>
        <a:bodyPr/>
        <a:lstStyle/>
        <a:p>
          <a:endParaRPr lang="en-US"/>
        </a:p>
      </dgm:t>
    </dgm:pt>
    <dgm:pt modelId="{EFB2B783-3406-4425-85C4-A880D6AAD7CC}">
      <dgm:prSet/>
      <dgm:spPr/>
      <dgm:t>
        <a:bodyPr/>
        <a:lstStyle/>
        <a:p>
          <a:r>
            <a:rPr lang="en-US" dirty="0"/>
            <a:t>Development of informational and cultural strategies to mitigate US/Western influence.</a:t>
          </a:r>
        </a:p>
      </dgm:t>
    </dgm:pt>
    <dgm:pt modelId="{E2E25CB4-6EB2-4CBB-B415-84D6955D7231}" type="parTrans" cxnId="{B630F39D-D1F8-43CC-879E-F83F5E68D2D2}">
      <dgm:prSet/>
      <dgm:spPr/>
      <dgm:t>
        <a:bodyPr/>
        <a:lstStyle/>
        <a:p>
          <a:endParaRPr lang="en-US"/>
        </a:p>
      </dgm:t>
    </dgm:pt>
    <dgm:pt modelId="{97684801-7287-43F1-8D2A-3688D928FC27}" type="sibTrans" cxnId="{B630F39D-D1F8-43CC-879E-F83F5E68D2D2}">
      <dgm:prSet/>
      <dgm:spPr/>
      <dgm:t>
        <a:bodyPr/>
        <a:lstStyle/>
        <a:p>
          <a:endParaRPr lang="en-US"/>
        </a:p>
      </dgm:t>
    </dgm:pt>
    <dgm:pt modelId="{54D0B90C-DB5B-4644-AAE5-0FD91A5FF4DA}" type="pres">
      <dgm:prSet presAssocID="{BF105AEA-8310-4BE4-A31D-280C9129A16E}" presName="linear" presStyleCnt="0">
        <dgm:presLayoutVars>
          <dgm:dir/>
          <dgm:animLvl val="lvl"/>
          <dgm:resizeHandles val="exact"/>
        </dgm:presLayoutVars>
      </dgm:prSet>
      <dgm:spPr/>
    </dgm:pt>
    <dgm:pt modelId="{234E3202-3E57-4D8E-8C72-D1941D11115D}" type="pres">
      <dgm:prSet presAssocID="{38D45392-5DAE-4204-A91D-FED9B007DDB2}" presName="parentLin" presStyleCnt="0"/>
      <dgm:spPr/>
    </dgm:pt>
    <dgm:pt modelId="{367ABFA7-0710-40E7-8F10-D01F3CA230CB}" type="pres">
      <dgm:prSet presAssocID="{38D45392-5DAE-4204-A91D-FED9B007DDB2}" presName="parentLeftMargin" presStyleLbl="node1" presStyleIdx="0" presStyleCnt="1"/>
      <dgm:spPr/>
    </dgm:pt>
    <dgm:pt modelId="{EDD105BA-6348-43DF-A275-E20B401EE24E}" type="pres">
      <dgm:prSet presAssocID="{38D45392-5DAE-4204-A91D-FED9B007DDB2}" presName="parentText" presStyleLbl="node1" presStyleIdx="0" presStyleCnt="1">
        <dgm:presLayoutVars>
          <dgm:chMax val="0"/>
          <dgm:bulletEnabled val="1"/>
        </dgm:presLayoutVars>
      </dgm:prSet>
      <dgm:spPr/>
    </dgm:pt>
    <dgm:pt modelId="{7376B921-29E2-4A6D-ACFD-2315960518BD}" type="pres">
      <dgm:prSet presAssocID="{38D45392-5DAE-4204-A91D-FED9B007DDB2}" presName="negativeSpace" presStyleCnt="0"/>
      <dgm:spPr/>
    </dgm:pt>
    <dgm:pt modelId="{DEBA6535-A33E-4DF0-905B-D2296D5FA385}" type="pres">
      <dgm:prSet presAssocID="{38D45392-5DAE-4204-A91D-FED9B007DDB2}" presName="childText" presStyleLbl="conFgAcc1" presStyleIdx="0" presStyleCnt="1">
        <dgm:presLayoutVars>
          <dgm:bulletEnabled val="1"/>
        </dgm:presLayoutVars>
      </dgm:prSet>
      <dgm:spPr/>
    </dgm:pt>
  </dgm:ptLst>
  <dgm:cxnLst>
    <dgm:cxn modelId="{372A8D17-1B59-48AF-9381-2BDEB8A0FDCA}" type="presOf" srcId="{38D45392-5DAE-4204-A91D-FED9B007DDB2}" destId="{EDD105BA-6348-43DF-A275-E20B401EE24E}" srcOrd="1" destOrd="0" presId="urn:microsoft.com/office/officeart/2005/8/layout/list1"/>
    <dgm:cxn modelId="{C424E52B-3E6D-4CF9-B9EB-76AAED20FD72}" srcId="{38D45392-5DAE-4204-A91D-FED9B007DDB2}" destId="{1241B4DD-B020-47D2-BA77-AC6FD416FC96}" srcOrd="0" destOrd="0" parTransId="{0CCD50F0-D7D7-40D0-BE9B-0E526C0A0716}" sibTransId="{F7341E54-91EF-4F58-A210-8EDEB1FC52CF}"/>
    <dgm:cxn modelId="{3DE52B3E-11C9-492F-8E74-020CA8FA1CBA}" type="presOf" srcId="{B07B2A45-592C-42EB-8D72-F6717A66D36B}" destId="{DEBA6535-A33E-4DF0-905B-D2296D5FA385}" srcOrd="0" destOrd="1" presId="urn:microsoft.com/office/officeart/2005/8/layout/list1"/>
    <dgm:cxn modelId="{23150D43-6993-4633-90E4-9456869A0B97}" type="presOf" srcId="{BF105AEA-8310-4BE4-A31D-280C9129A16E}" destId="{54D0B90C-DB5B-4644-AAE5-0FD91A5FF4DA}" srcOrd="0" destOrd="0" presId="urn:microsoft.com/office/officeart/2005/8/layout/list1"/>
    <dgm:cxn modelId="{A5645057-8577-427F-AD59-13C0BFF29155}" srcId="{BF105AEA-8310-4BE4-A31D-280C9129A16E}" destId="{38D45392-5DAE-4204-A91D-FED9B007DDB2}" srcOrd="0" destOrd="0" parTransId="{04D44D98-AD19-47A0-AEEE-9BBE4CBEE4F6}" sibTransId="{DADAD9DB-7989-4564-83EC-14095FC8CA8D}"/>
    <dgm:cxn modelId="{D924C959-11AF-4FDC-954E-127FF038049D}" type="presOf" srcId="{1241B4DD-B020-47D2-BA77-AC6FD416FC96}" destId="{DEBA6535-A33E-4DF0-905B-D2296D5FA385}" srcOrd="0" destOrd="0" presId="urn:microsoft.com/office/officeart/2005/8/layout/list1"/>
    <dgm:cxn modelId="{3BF45884-12FB-4A18-A3CF-16CE8F2D2C6D}" type="presOf" srcId="{EFB2B783-3406-4425-85C4-A880D6AAD7CC}" destId="{DEBA6535-A33E-4DF0-905B-D2296D5FA385}" srcOrd="0" destOrd="2" presId="urn:microsoft.com/office/officeart/2005/8/layout/list1"/>
    <dgm:cxn modelId="{36C01C86-0C06-451B-B5F8-2D943A1951E0}" srcId="{38D45392-5DAE-4204-A91D-FED9B007DDB2}" destId="{B07B2A45-592C-42EB-8D72-F6717A66D36B}" srcOrd="1" destOrd="0" parTransId="{7D189270-E3BD-42F2-AC9E-B7A81903925C}" sibTransId="{0CD167E8-36DF-4F6D-BA6E-4D89C7B329C0}"/>
    <dgm:cxn modelId="{2C14AB92-B231-4A10-8898-5DBEFE04EEEB}" type="presOf" srcId="{38D45392-5DAE-4204-A91D-FED9B007DDB2}" destId="{367ABFA7-0710-40E7-8F10-D01F3CA230CB}" srcOrd="0" destOrd="0" presId="urn:microsoft.com/office/officeart/2005/8/layout/list1"/>
    <dgm:cxn modelId="{B630F39D-D1F8-43CC-879E-F83F5E68D2D2}" srcId="{38D45392-5DAE-4204-A91D-FED9B007DDB2}" destId="{EFB2B783-3406-4425-85C4-A880D6AAD7CC}" srcOrd="2" destOrd="0" parTransId="{E2E25CB4-6EB2-4CBB-B415-84D6955D7231}" sibTransId="{97684801-7287-43F1-8D2A-3688D928FC27}"/>
    <dgm:cxn modelId="{C5A4C8CE-2FB7-4CA4-9AC6-863C8C525FC0}" type="presParOf" srcId="{54D0B90C-DB5B-4644-AAE5-0FD91A5FF4DA}" destId="{234E3202-3E57-4D8E-8C72-D1941D11115D}" srcOrd="0" destOrd="0" presId="urn:microsoft.com/office/officeart/2005/8/layout/list1"/>
    <dgm:cxn modelId="{F4BF69D3-61C6-4CD1-8575-E0FD9CA17C33}" type="presParOf" srcId="{234E3202-3E57-4D8E-8C72-D1941D11115D}" destId="{367ABFA7-0710-40E7-8F10-D01F3CA230CB}" srcOrd="0" destOrd="0" presId="urn:microsoft.com/office/officeart/2005/8/layout/list1"/>
    <dgm:cxn modelId="{4E72686A-906F-4844-BB61-1C75C013F3BF}" type="presParOf" srcId="{234E3202-3E57-4D8E-8C72-D1941D11115D}" destId="{EDD105BA-6348-43DF-A275-E20B401EE24E}" srcOrd="1" destOrd="0" presId="urn:microsoft.com/office/officeart/2005/8/layout/list1"/>
    <dgm:cxn modelId="{DE518AFB-7AB6-4F00-B1C7-955ECDF9F28B}" type="presParOf" srcId="{54D0B90C-DB5B-4644-AAE5-0FD91A5FF4DA}" destId="{7376B921-29E2-4A6D-ACFD-2315960518BD}" srcOrd="1" destOrd="0" presId="urn:microsoft.com/office/officeart/2005/8/layout/list1"/>
    <dgm:cxn modelId="{09CA3BF0-EA84-4DE0-932F-AE70FA1D0B5E}" type="presParOf" srcId="{54D0B90C-DB5B-4644-AAE5-0FD91A5FF4DA}" destId="{DEBA6535-A33E-4DF0-905B-D2296D5FA385}" srcOrd="2"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9BA75C-A03A-4F12-979B-EACD9BBFC50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4DF6278-8810-4B15-B932-05642E36BEB2}">
      <dgm:prSet/>
      <dgm:spPr/>
      <dgm:t>
        <a:bodyPr/>
        <a:lstStyle/>
        <a:p>
          <a:r>
            <a:rPr lang="en-US"/>
            <a:t>Method:</a:t>
          </a:r>
        </a:p>
      </dgm:t>
    </dgm:pt>
    <dgm:pt modelId="{9AF54478-4658-43E9-BCF0-A0E47DAE1FC0}" type="parTrans" cxnId="{0F3BA043-61FC-481A-AF7E-EEBEC19F27DC}">
      <dgm:prSet/>
      <dgm:spPr/>
      <dgm:t>
        <a:bodyPr/>
        <a:lstStyle/>
        <a:p>
          <a:endParaRPr lang="en-US"/>
        </a:p>
      </dgm:t>
    </dgm:pt>
    <dgm:pt modelId="{0F763C5C-C379-40CD-A974-73DA973B75F5}" type="sibTrans" cxnId="{0F3BA043-61FC-481A-AF7E-EEBEC19F27DC}">
      <dgm:prSet/>
      <dgm:spPr/>
      <dgm:t>
        <a:bodyPr/>
        <a:lstStyle/>
        <a:p>
          <a:endParaRPr lang="en-US"/>
        </a:p>
      </dgm:t>
    </dgm:pt>
    <dgm:pt modelId="{A034CF88-65FD-4B3A-B00D-DF1430F70D40}">
      <dgm:prSet/>
      <dgm:spPr/>
      <dgm:t>
        <a:bodyPr/>
        <a:lstStyle/>
        <a:p>
          <a:r>
            <a:rPr lang="en-US" dirty="0"/>
            <a:t>Time Frame: June 1, 2014 – June 1 2019</a:t>
          </a:r>
        </a:p>
      </dgm:t>
    </dgm:pt>
    <dgm:pt modelId="{8C55ADCC-4C52-47C1-9D6A-ABE73E34B14A}" type="parTrans" cxnId="{5F62FBE5-12B1-4605-B4AA-443DE634EB8E}">
      <dgm:prSet/>
      <dgm:spPr/>
      <dgm:t>
        <a:bodyPr/>
        <a:lstStyle/>
        <a:p>
          <a:endParaRPr lang="en-US"/>
        </a:p>
      </dgm:t>
    </dgm:pt>
    <dgm:pt modelId="{37337B1F-D27F-466C-803E-6F2A53C25D94}" type="sibTrans" cxnId="{5F62FBE5-12B1-4605-B4AA-443DE634EB8E}">
      <dgm:prSet/>
      <dgm:spPr/>
      <dgm:t>
        <a:bodyPr/>
        <a:lstStyle/>
        <a:p>
          <a:endParaRPr lang="en-US"/>
        </a:p>
      </dgm:t>
    </dgm:pt>
    <dgm:pt modelId="{C37D8C84-7818-45C5-9198-73F8873B68E5}">
      <dgm:prSet/>
      <dgm:spPr/>
      <dgm:t>
        <a:bodyPr/>
        <a:lstStyle/>
        <a:p>
          <a:r>
            <a:rPr lang="en-US" dirty="0"/>
            <a:t>Search Terms: Mentions of “global competition,” “global order,” “global influence”</a:t>
          </a:r>
        </a:p>
      </dgm:t>
    </dgm:pt>
    <dgm:pt modelId="{7771580F-ECF1-4467-8DF8-82E3FF8736FC}" type="parTrans" cxnId="{7F4F11A8-3443-461E-8037-FBBEC7C61657}">
      <dgm:prSet/>
      <dgm:spPr/>
      <dgm:t>
        <a:bodyPr/>
        <a:lstStyle/>
        <a:p>
          <a:endParaRPr lang="en-US"/>
        </a:p>
      </dgm:t>
    </dgm:pt>
    <dgm:pt modelId="{E9F4AFC2-9974-4CE3-9F8E-87691BC34112}" type="sibTrans" cxnId="{7F4F11A8-3443-461E-8037-FBBEC7C61657}">
      <dgm:prSet/>
      <dgm:spPr/>
      <dgm:t>
        <a:bodyPr/>
        <a:lstStyle/>
        <a:p>
          <a:endParaRPr lang="en-US"/>
        </a:p>
      </dgm:t>
    </dgm:pt>
    <dgm:pt modelId="{460650EE-8375-4F45-82C8-0DBAB221631C}">
      <dgm:prSet/>
      <dgm:spPr/>
      <dgm:t>
        <a:bodyPr/>
        <a:lstStyle/>
        <a:p>
          <a:r>
            <a:rPr lang="en-US" dirty="0"/>
            <a:t>Data Analysis: 1) Quantitative content analysis; 2) Qualitative narrative analysis</a:t>
          </a:r>
        </a:p>
      </dgm:t>
    </dgm:pt>
    <dgm:pt modelId="{B56D1F7E-8524-4C1D-ADAC-B935A5EFF523}" type="parTrans" cxnId="{596785DF-AB66-4491-B450-6D6E8EB650D1}">
      <dgm:prSet/>
      <dgm:spPr/>
      <dgm:t>
        <a:bodyPr/>
        <a:lstStyle/>
        <a:p>
          <a:endParaRPr lang="en-US"/>
        </a:p>
      </dgm:t>
    </dgm:pt>
    <dgm:pt modelId="{655F7603-B319-4A70-96BD-25EF74251184}" type="sibTrans" cxnId="{596785DF-AB66-4491-B450-6D6E8EB650D1}">
      <dgm:prSet/>
      <dgm:spPr/>
      <dgm:t>
        <a:bodyPr/>
        <a:lstStyle/>
        <a:p>
          <a:endParaRPr lang="en-US"/>
        </a:p>
      </dgm:t>
    </dgm:pt>
    <dgm:pt modelId="{A3BE1625-C33C-421C-9318-6FDE5AE72B23}">
      <dgm:prSet/>
      <dgm:spPr/>
      <dgm:t>
        <a:bodyPr/>
        <a:lstStyle/>
        <a:p>
          <a:r>
            <a:rPr lang="en-US" dirty="0"/>
            <a:t>Articles Collected: 620 articles from China, Russia, Iran, Venezuela</a:t>
          </a:r>
        </a:p>
      </dgm:t>
    </dgm:pt>
    <dgm:pt modelId="{93C1B658-F32D-484C-B593-4B341F2179EA}" type="parTrans" cxnId="{626A02D0-96CF-44D8-964E-B251FD4CCDA2}">
      <dgm:prSet/>
      <dgm:spPr/>
      <dgm:t>
        <a:bodyPr/>
        <a:lstStyle/>
        <a:p>
          <a:endParaRPr lang="en-US"/>
        </a:p>
      </dgm:t>
    </dgm:pt>
    <dgm:pt modelId="{EBEC0C8E-2A0B-44ED-8881-720591CE9B8B}" type="sibTrans" cxnId="{626A02D0-96CF-44D8-964E-B251FD4CCDA2}">
      <dgm:prSet/>
      <dgm:spPr/>
      <dgm:t>
        <a:bodyPr/>
        <a:lstStyle/>
        <a:p>
          <a:endParaRPr lang="en-US"/>
        </a:p>
      </dgm:t>
    </dgm:pt>
    <dgm:pt modelId="{0DE7CFD8-2CAB-406F-B5BF-5E76803B606B}" type="pres">
      <dgm:prSet presAssocID="{139BA75C-A03A-4F12-979B-EACD9BBFC505}" presName="linear" presStyleCnt="0">
        <dgm:presLayoutVars>
          <dgm:dir/>
          <dgm:animLvl val="lvl"/>
          <dgm:resizeHandles val="exact"/>
        </dgm:presLayoutVars>
      </dgm:prSet>
      <dgm:spPr/>
    </dgm:pt>
    <dgm:pt modelId="{0BFBC346-1FD0-4716-BBBE-5896CF0183A3}" type="pres">
      <dgm:prSet presAssocID="{54DF6278-8810-4B15-B932-05642E36BEB2}" presName="parentLin" presStyleCnt="0"/>
      <dgm:spPr/>
    </dgm:pt>
    <dgm:pt modelId="{06A5F5E2-C0AB-46B5-8529-906CB05BF996}" type="pres">
      <dgm:prSet presAssocID="{54DF6278-8810-4B15-B932-05642E36BEB2}" presName="parentLeftMargin" presStyleLbl="node1" presStyleIdx="0" presStyleCnt="1"/>
      <dgm:spPr/>
    </dgm:pt>
    <dgm:pt modelId="{576BB969-3DD9-4A4F-8A5A-5402E1F57623}" type="pres">
      <dgm:prSet presAssocID="{54DF6278-8810-4B15-B932-05642E36BEB2}" presName="parentText" presStyleLbl="node1" presStyleIdx="0" presStyleCnt="1">
        <dgm:presLayoutVars>
          <dgm:chMax val="0"/>
          <dgm:bulletEnabled val="1"/>
        </dgm:presLayoutVars>
      </dgm:prSet>
      <dgm:spPr/>
    </dgm:pt>
    <dgm:pt modelId="{137CF026-8BB0-46C0-9A42-E2146CB2D266}" type="pres">
      <dgm:prSet presAssocID="{54DF6278-8810-4B15-B932-05642E36BEB2}" presName="negativeSpace" presStyleCnt="0"/>
      <dgm:spPr/>
    </dgm:pt>
    <dgm:pt modelId="{8A622BD4-4A9D-4E2B-AD0D-55BFA80CA21A}" type="pres">
      <dgm:prSet presAssocID="{54DF6278-8810-4B15-B932-05642E36BEB2}" presName="childText" presStyleLbl="conFgAcc1" presStyleIdx="0" presStyleCnt="1">
        <dgm:presLayoutVars>
          <dgm:bulletEnabled val="1"/>
        </dgm:presLayoutVars>
      </dgm:prSet>
      <dgm:spPr/>
    </dgm:pt>
  </dgm:ptLst>
  <dgm:cxnLst>
    <dgm:cxn modelId="{1CC9270E-51E9-4C57-AB90-71B7C939810B}" type="presOf" srcId="{460650EE-8375-4F45-82C8-0DBAB221631C}" destId="{8A622BD4-4A9D-4E2B-AD0D-55BFA80CA21A}" srcOrd="0" destOrd="3" presId="urn:microsoft.com/office/officeart/2005/8/layout/list1"/>
    <dgm:cxn modelId="{95EEF51A-CD5C-42DE-8910-6C23F4D82CCC}" type="presOf" srcId="{C37D8C84-7818-45C5-9198-73F8873B68E5}" destId="{8A622BD4-4A9D-4E2B-AD0D-55BFA80CA21A}" srcOrd="0" destOrd="2" presId="urn:microsoft.com/office/officeart/2005/8/layout/list1"/>
    <dgm:cxn modelId="{6314BC2F-9238-4918-BF9E-88AA58772D6F}" type="presOf" srcId="{54DF6278-8810-4B15-B932-05642E36BEB2}" destId="{06A5F5E2-C0AB-46B5-8529-906CB05BF996}" srcOrd="0" destOrd="0" presId="urn:microsoft.com/office/officeart/2005/8/layout/list1"/>
    <dgm:cxn modelId="{02B7DD3C-E3F5-4479-8BAE-E6180E0E0DA7}" type="presOf" srcId="{139BA75C-A03A-4F12-979B-EACD9BBFC505}" destId="{0DE7CFD8-2CAB-406F-B5BF-5E76803B606B}" srcOrd="0" destOrd="0" presId="urn:microsoft.com/office/officeart/2005/8/layout/list1"/>
    <dgm:cxn modelId="{0F3BA043-61FC-481A-AF7E-EEBEC19F27DC}" srcId="{139BA75C-A03A-4F12-979B-EACD9BBFC505}" destId="{54DF6278-8810-4B15-B932-05642E36BEB2}" srcOrd="0" destOrd="0" parTransId="{9AF54478-4658-43E9-BCF0-A0E47DAE1FC0}" sibTransId="{0F763C5C-C379-40CD-A974-73DA973B75F5}"/>
    <dgm:cxn modelId="{61FB2F6A-6D39-416D-B297-D8494A4CD692}" type="presOf" srcId="{54DF6278-8810-4B15-B932-05642E36BEB2}" destId="{576BB969-3DD9-4A4F-8A5A-5402E1F57623}" srcOrd="1" destOrd="0" presId="urn:microsoft.com/office/officeart/2005/8/layout/list1"/>
    <dgm:cxn modelId="{7F4F11A8-3443-461E-8037-FBBEC7C61657}" srcId="{54DF6278-8810-4B15-B932-05642E36BEB2}" destId="{C37D8C84-7818-45C5-9198-73F8873B68E5}" srcOrd="2" destOrd="0" parTransId="{7771580F-ECF1-4467-8DF8-82E3FF8736FC}" sibTransId="{E9F4AFC2-9974-4CE3-9F8E-87691BC34112}"/>
    <dgm:cxn modelId="{567ACBB5-8420-44B8-98A1-46445EEAB4B5}" type="presOf" srcId="{A3BE1625-C33C-421C-9318-6FDE5AE72B23}" destId="{8A622BD4-4A9D-4E2B-AD0D-55BFA80CA21A}" srcOrd="0" destOrd="1" presId="urn:microsoft.com/office/officeart/2005/8/layout/list1"/>
    <dgm:cxn modelId="{626A02D0-96CF-44D8-964E-B251FD4CCDA2}" srcId="{54DF6278-8810-4B15-B932-05642E36BEB2}" destId="{A3BE1625-C33C-421C-9318-6FDE5AE72B23}" srcOrd="1" destOrd="0" parTransId="{93C1B658-F32D-484C-B593-4B341F2179EA}" sibTransId="{EBEC0C8E-2A0B-44ED-8881-720591CE9B8B}"/>
    <dgm:cxn modelId="{502179D3-FE43-4051-B329-7E5A4A0F9ED4}" type="presOf" srcId="{A034CF88-65FD-4B3A-B00D-DF1430F70D40}" destId="{8A622BD4-4A9D-4E2B-AD0D-55BFA80CA21A}" srcOrd="0" destOrd="0" presId="urn:microsoft.com/office/officeart/2005/8/layout/list1"/>
    <dgm:cxn modelId="{596785DF-AB66-4491-B450-6D6E8EB650D1}" srcId="{54DF6278-8810-4B15-B932-05642E36BEB2}" destId="{460650EE-8375-4F45-82C8-0DBAB221631C}" srcOrd="3" destOrd="0" parTransId="{B56D1F7E-8524-4C1D-ADAC-B935A5EFF523}" sibTransId="{655F7603-B319-4A70-96BD-25EF74251184}"/>
    <dgm:cxn modelId="{5F62FBE5-12B1-4605-B4AA-443DE634EB8E}" srcId="{54DF6278-8810-4B15-B932-05642E36BEB2}" destId="{A034CF88-65FD-4B3A-B00D-DF1430F70D40}" srcOrd="0" destOrd="0" parTransId="{8C55ADCC-4C52-47C1-9D6A-ABE73E34B14A}" sibTransId="{37337B1F-D27F-466C-803E-6F2A53C25D94}"/>
    <dgm:cxn modelId="{BD110BFC-81A8-4BAF-BAF9-28E1D82D946F}" type="presParOf" srcId="{0DE7CFD8-2CAB-406F-B5BF-5E76803B606B}" destId="{0BFBC346-1FD0-4716-BBBE-5896CF0183A3}" srcOrd="0" destOrd="0" presId="urn:microsoft.com/office/officeart/2005/8/layout/list1"/>
    <dgm:cxn modelId="{0A10E0FB-C43C-4B76-8C49-4748BF6CCA86}" type="presParOf" srcId="{0BFBC346-1FD0-4716-BBBE-5896CF0183A3}" destId="{06A5F5E2-C0AB-46B5-8529-906CB05BF996}" srcOrd="0" destOrd="0" presId="urn:microsoft.com/office/officeart/2005/8/layout/list1"/>
    <dgm:cxn modelId="{B2220153-4F38-4043-AA74-73F4296BEAE6}" type="presParOf" srcId="{0BFBC346-1FD0-4716-BBBE-5896CF0183A3}" destId="{576BB969-3DD9-4A4F-8A5A-5402E1F57623}" srcOrd="1" destOrd="0" presId="urn:microsoft.com/office/officeart/2005/8/layout/list1"/>
    <dgm:cxn modelId="{3A25F97F-35F9-428C-9094-170C0BD82AC0}" type="presParOf" srcId="{0DE7CFD8-2CAB-406F-B5BF-5E76803B606B}" destId="{137CF026-8BB0-46C0-9A42-E2146CB2D266}" srcOrd="1" destOrd="0" presId="urn:microsoft.com/office/officeart/2005/8/layout/list1"/>
    <dgm:cxn modelId="{83156AA1-3016-40B4-B69B-C0A71378EE0C}" type="presParOf" srcId="{0DE7CFD8-2CAB-406F-B5BF-5E76803B606B}" destId="{8A622BD4-4A9D-4E2B-AD0D-55BFA80CA21A}" srcOrd="2" destOrd="0" presId="urn:microsoft.com/office/officeart/2005/8/layout/list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8D4AA9-92E8-4FC7-8CDB-328E35F165E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F04B654-F9F1-42B2-90EF-786598CD1F7E}">
      <dgm:prSet/>
      <dgm:spPr/>
      <dgm:t>
        <a:bodyPr/>
        <a:lstStyle/>
        <a:p>
          <a:r>
            <a:rPr lang="en-US" dirty="0"/>
            <a:t>Countries Analyzed</a:t>
          </a:r>
        </a:p>
      </dgm:t>
    </dgm:pt>
    <dgm:pt modelId="{568C2249-1E02-4E6C-82EA-CF28D6A3F6B3}" type="parTrans" cxnId="{2CF27DA8-61C6-472F-8C8C-6B5F2C1B6A16}">
      <dgm:prSet/>
      <dgm:spPr/>
      <dgm:t>
        <a:bodyPr/>
        <a:lstStyle/>
        <a:p>
          <a:endParaRPr lang="en-US"/>
        </a:p>
      </dgm:t>
    </dgm:pt>
    <dgm:pt modelId="{C2A8C928-1063-474B-AA3A-1D98EAF2F21D}" type="sibTrans" cxnId="{2CF27DA8-61C6-472F-8C8C-6B5F2C1B6A16}">
      <dgm:prSet/>
      <dgm:spPr/>
      <dgm:t>
        <a:bodyPr/>
        <a:lstStyle/>
        <a:p>
          <a:endParaRPr lang="en-US"/>
        </a:p>
      </dgm:t>
    </dgm:pt>
    <dgm:pt modelId="{EFB6DBFE-9130-4931-BBB9-E70D6CBA1279}">
      <dgm:prSet/>
      <dgm:spPr/>
      <dgm:t>
        <a:bodyPr/>
        <a:lstStyle/>
        <a:p>
          <a:r>
            <a:rPr lang="en-US" dirty="0"/>
            <a:t>Russia</a:t>
          </a:r>
        </a:p>
      </dgm:t>
    </dgm:pt>
    <dgm:pt modelId="{E7606314-FF56-45CA-ADEE-30BC861FF6AA}" type="parTrans" cxnId="{76E44370-D811-4571-BA85-A663EEDC0228}">
      <dgm:prSet/>
      <dgm:spPr/>
      <dgm:t>
        <a:bodyPr/>
        <a:lstStyle/>
        <a:p>
          <a:endParaRPr lang="en-US"/>
        </a:p>
      </dgm:t>
    </dgm:pt>
    <dgm:pt modelId="{74ECCB27-EF98-4C4D-9845-87CED2B22AA4}" type="sibTrans" cxnId="{76E44370-D811-4571-BA85-A663EEDC0228}">
      <dgm:prSet/>
      <dgm:spPr/>
      <dgm:t>
        <a:bodyPr/>
        <a:lstStyle/>
        <a:p>
          <a:endParaRPr lang="en-US"/>
        </a:p>
      </dgm:t>
    </dgm:pt>
    <dgm:pt modelId="{389B2B92-00E9-4BF3-A418-191156F275C0}">
      <dgm:prSet/>
      <dgm:spPr/>
      <dgm:t>
        <a:bodyPr/>
        <a:lstStyle/>
        <a:p>
          <a:r>
            <a:rPr lang="en-US" dirty="0"/>
            <a:t>Iran</a:t>
          </a:r>
        </a:p>
      </dgm:t>
    </dgm:pt>
    <dgm:pt modelId="{C438C392-CE54-4D5C-B601-9C5E4BA5E46F}" type="parTrans" cxnId="{7E4EF7E6-7F1D-42D5-9586-C902B2A99422}">
      <dgm:prSet/>
      <dgm:spPr/>
      <dgm:t>
        <a:bodyPr/>
        <a:lstStyle/>
        <a:p>
          <a:endParaRPr lang="en-US"/>
        </a:p>
      </dgm:t>
    </dgm:pt>
    <dgm:pt modelId="{4BE1532D-28AA-4AEC-AA7E-3D28D34ACA5C}" type="sibTrans" cxnId="{7E4EF7E6-7F1D-42D5-9586-C902B2A99422}">
      <dgm:prSet/>
      <dgm:spPr/>
      <dgm:t>
        <a:bodyPr/>
        <a:lstStyle/>
        <a:p>
          <a:endParaRPr lang="en-US"/>
        </a:p>
      </dgm:t>
    </dgm:pt>
    <dgm:pt modelId="{06ED34D6-A6D7-4B90-94B9-FC217D29A83A}">
      <dgm:prSet/>
      <dgm:spPr/>
      <dgm:t>
        <a:bodyPr/>
        <a:lstStyle/>
        <a:p>
          <a:r>
            <a:rPr lang="en-US" dirty="0"/>
            <a:t>Venezuela</a:t>
          </a:r>
        </a:p>
      </dgm:t>
    </dgm:pt>
    <dgm:pt modelId="{A93C6079-F93F-4674-8A50-C80679B2E5CA}" type="parTrans" cxnId="{BA0755B7-0508-4A7B-882A-BC257EC2A3E0}">
      <dgm:prSet/>
      <dgm:spPr/>
      <dgm:t>
        <a:bodyPr/>
        <a:lstStyle/>
        <a:p>
          <a:endParaRPr lang="en-US"/>
        </a:p>
      </dgm:t>
    </dgm:pt>
    <dgm:pt modelId="{88C91171-4124-4464-9F85-413641608542}" type="sibTrans" cxnId="{BA0755B7-0508-4A7B-882A-BC257EC2A3E0}">
      <dgm:prSet/>
      <dgm:spPr/>
      <dgm:t>
        <a:bodyPr/>
        <a:lstStyle/>
        <a:p>
          <a:endParaRPr lang="en-US"/>
        </a:p>
      </dgm:t>
    </dgm:pt>
    <dgm:pt modelId="{42267431-5A9D-4A0C-B6B0-38CFADFF69DC}">
      <dgm:prSet/>
      <dgm:spPr/>
      <dgm:t>
        <a:bodyPr/>
        <a:lstStyle/>
        <a:p>
          <a:r>
            <a:rPr lang="en-US" dirty="0"/>
            <a:t>China</a:t>
          </a:r>
        </a:p>
      </dgm:t>
    </dgm:pt>
    <dgm:pt modelId="{5B7D6CE7-A4FD-4F5A-92B8-664A0E59FDD6}" type="parTrans" cxnId="{7A5A169E-EF52-43A8-B695-F2FBA8159765}">
      <dgm:prSet/>
      <dgm:spPr/>
      <dgm:t>
        <a:bodyPr/>
        <a:lstStyle/>
        <a:p>
          <a:endParaRPr lang="en-US"/>
        </a:p>
      </dgm:t>
    </dgm:pt>
    <dgm:pt modelId="{D2C53A14-3A85-4323-887D-D57DB498B86B}" type="sibTrans" cxnId="{7A5A169E-EF52-43A8-B695-F2FBA8159765}">
      <dgm:prSet/>
      <dgm:spPr/>
      <dgm:t>
        <a:bodyPr/>
        <a:lstStyle/>
        <a:p>
          <a:endParaRPr lang="en-US"/>
        </a:p>
      </dgm:t>
    </dgm:pt>
    <dgm:pt modelId="{68E7597C-73AC-4EE0-A0B4-A55D56769131}" type="pres">
      <dgm:prSet presAssocID="{AC8D4AA9-92E8-4FC7-8CDB-328E35F165E8}" presName="linear" presStyleCnt="0">
        <dgm:presLayoutVars>
          <dgm:dir/>
          <dgm:animLvl val="lvl"/>
          <dgm:resizeHandles val="exact"/>
        </dgm:presLayoutVars>
      </dgm:prSet>
      <dgm:spPr/>
    </dgm:pt>
    <dgm:pt modelId="{7603047E-E6D3-488C-80EB-6C654F014846}" type="pres">
      <dgm:prSet presAssocID="{3F04B654-F9F1-42B2-90EF-786598CD1F7E}" presName="parentLin" presStyleCnt="0"/>
      <dgm:spPr/>
    </dgm:pt>
    <dgm:pt modelId="{1ACCCFBB-F302-44E1-A3EA-69080D5755CE}" type="pres">
      <dgm:prSet presAssocID="{3F04B654-F9F1-42B2-90EF-786598CD1F7E}" presName="parentLeftMargin" presStyleLbl="node1" presStyleIdx="0" presStyleCnt="1"/>
      <dgm:spPr/>
    </dgm:pt>
    <dgm:pt modelId="{EB6CF7AB-CE1E-45B0-90B6-891B36B80668}" type="pres">
      <dgm:prSet presAssocID="{3F04B654-F9F1-42B2-90EF-786598CD1F7E}" presName="parentText" presStyleLbl="node1" presStyleIdx="0" presStyleCnt="1">
        <dgm:presLayoutVars>
          <dgm:chMax val="0"/>
          <dgm:bulletEnabled val="1"/>
        </dgm:presLayoutVars>
      </dgm:prSet>
      <dgm:spPr/>
    </dgm:pt>
    <dgm:pt modelId="{5CDD14C8-2C10-48D9-8FE0-2C879514E845}" type="pres">
      <dgm:prSet presAssocID="{3F04B654-F9F1-42B2-90EF-786598CD1F7E}" presName="negativeSpace" presStyleCnt="0"/>
      <dgm:spPr/>
    </dgm:pt>
    <dgm:pt modelId="{C48F3C29-4D6C-4CC9-8C80-5291420FB498}" type="pres">
      <dgm:prSet presAssocID="{3F04B654-F9F1-42B2-90EF-786598CD1F7E}" presName="childText" presStyleLbl="conFgAcc1" presStyleIdx="0" presStyleCnt="1">
        <dgm:presLayoutVars>
          <dgm:bulletEnabled val="1"/>
        </dgm:presLayoutVars>
      </dgm:prSet>
      <dgm:spPr/>
    </dgm:pt>
  </dgm:ptLst>
  <dgm:cxnLst>
    <dgm:cxn modelId="{29DD4D23-FDB2-404D-BE86-9313AA10C765}" type="presOf" srcId="{3F04B654-F9F1-42B2-90EF-786598CD1F7E}" destId="{EB6CF7AB-CE1E-45B0-90B6-891B36B80668}" srcOrd="1" destOrd="0" presId="urn:microsoft.com/office/officeart/2005/8/layout/list1"/>
    <dgm:cxn modelId="{CDA9062A-C171-4239-A8E5-43327E602266}" type="presOf" srcId="{06ED34D6-A6D7-4B90-94B9-FC217D29A83A}" destId="{C48F3C29-4D6C-4CC9-8C80-5291420FB498}" srcOrd="0" destOrd="3" presId="urn:microsoft.com/office/officeart/2005/8/layout/list1"/>
    <dgm:cxn modelId="{76E44370-D811-4571-BA85-A663EEDC0228}" srcId="{3F04B654-F9F1-42B2-90EF-786598CD1F7E}" destId="{EFB6DBFE-9130-4931-BBB9-E70D6CBA1279}" srcOrd="1" destOrd="0" parTransId="{E7606314-FF56-45CA-ADEE-30BC861FF6AA}" sibTransId="{74ECCB27-EF98-4C4D-9845-87CED2B22AA4}"/>
    <dgm:cxn modelId="{84803072-35F6-4D1B-B378-989104E98CC5}" type="presOf" srcId="{42267431-5A9D-4A0C-B6B0-38CFADFF69DC}" destId="{C48F3C29-4D6C-4CC9-8C80-5291420FB498}" srcOrd="0" destOrd="0" presId="urn:microsoft.com/office/officeart/2005/8/layout/list1"/>
    <dgm:cxn modelId="{009F7A7A-A2F8-40A2-8F92-5D60B62A1B6F}" type="presOf" srcId="{3F04B654-F9F1-42B2-90EF-786598CD1F7E}" destId="{1ACCCFBB-F302-44E1-A3EA-69080D5755CE}" srcOrd="0" destOrd="0" presId="urn:microsoft.com/office/officeart/2005/8/layout/list1"/>
    <dgm:cxn modelId="{BD4E818A-7C0B-40DE-B725-8E29538240B2}" type="presOf" srcId="{AC8D4AA9-92E8-4FC7-8CDB-328E35F165E8}" destId="{68E7597C-73AC-4EE0-A0B4-A55D56769131}" srcOrd="0" destOrd="0" presId="urn:microsoft.com/office/officeart/2005/8/layout/list1"/>
    <dgm:cxn modelId="{7A5A169E-EF52-43A8-B695-F2FBA8159765}" srcId="{3F04B654-F9F1-42B2-90EF-786598CD1F7E}" destId="{42267431-5A9D-4A0C-B6B0-38CFADFF69DC}" srcOrd="0" destOrd="0" parTransId="{5B7D6CE7-A4FD-4F5A-92B8-664A0E59FDD6}" sibTransId="{D2C53A14-3A85-4323-887D-D57DB498B86B}"/>
    <dgm:cxn modelId="{2CF27DA8-61C6-472F-8C8C-6B5F2C1B6A16}" srcId="{AC8D4AA9-92E8-4FC7-8CDB-328E35F165E8}" destId="{3F04B654-F9F1-42B2-90EF-786598CD1F7E}" srcOrd="0" destOrd="0" parTransId="{568C2249-1E02-4E6C-82EA-CF28D6A3F6B3}" sibTransId="{C2A8C928-1063-474B-AA3A-1D98EAF2F21D}"/>
    <dgm:cxn modelId="{BA0755B7-0508-4A7B-882A-BC257EC2A3E0}" srcId="{3F04B654-F9F1-42B2-90EF-786598CD1F7E}" destId="{06ED34D6-A6D7-4B90-94B9-FC217D29A83A}" srcOrd="3" destOrd="0" parTransId="{A93C6079-F93F-4674-8A50-C80679B2E5CA}" sibTransId="{88C91171-4124-4464-9F85-413641608542}"/>
    <dgm:cxn modelId="{00145BDD-44AC-41B0-B3BA-6B7F5A9D1D51}" type="presOf" srcId="{389B2B92-00E9-4BF3-A418-191156F275C0}" destId="{C48F3C29-4D6C-4CC9-8C80-5291420FB498}" srcOrd="0" destOrd="2" presId="urn:microsoft.com/office/officeart/2005/8/layout/list1"/>
    <dgm:cxn modelId="{7E4EF7E6-7F1D-42D5-9586-C902B2A99422}" srcId="{3F04B654-F9F1-42B2-90EF-786598CD1F7E}" destId="{389B2B92-00E9-4BF3-A418-191156F275C0}" srcOrd="2" destOrd="0" parTransId="{C438C392-CE54-4D5C-B601-9C5E4BA5E46F}" sibTransId="{4BE1532D-28AA-4AEC-AA7E-3D28D34ACA5C}"/>
    <dgm:cxn modelId="{4989E4E7-1AB0-4C6E-8B50-4C87AC0C7FE9}" type="presOf" srcId="{EFB6DBFE-9130-4931-BBB9-E70D6CBA1279}" destId="{C48F3C29-4D6C-4CC9-8C80-5291420FB498}" srcOrd="0" destOrd="1" presId="urn:microsoft.com/office/officeart/2005/8/layout/list1"/>
    <dgm:cxn modelId="{0FA8A51D-6E6B-48E9-A9C4-6957907D9744}" type="presParOf" srcId="{68E7597C-73AC-4EE0-A0B4-A55D56769131}" destId="{7603047E-E6D3-488C-80EB-6C654F014846}" srcOrd="0" destOrd="0" presId="urn:microsoft.com/office/officeart/2005/8/layout/list1"/>
    <dgm:cxn modelId="{5D021060-58A4-49C5-A7D2-5A088EFCBAB9}" type="presParOf" srcId="{7603047E-E6D3-488C-80EB-6C654F014846}" destId="{1ACCCFBB-F302-44E1-A3EA-69080D5755CE}" srcOrd="0" destOrd="0" presId="urn:microsoft.com/office/officeart/2005/8/layout/list1"/>
    <dgm:cxn modelId="{FF959FDA-540B-4256-9BA0-80AFC0B7C0FF}" type="presParOf" srcId="{7603047E-E6D3-488C-80EB-6C654F014846}" destId="{EB6CF7AB-CE1E-45B0-90B6-891B36B80668}" srcOrd="1" destOrd="0" presId="urn:microsoft.com/office/officeart/2005/8/layout/list1"/>
    <dgm:cxn modelId="{B8DBCCBF-DCEF-4D14-8279-5EC6AF402C03}" type="presParOf" srcId="{68E7597C-73AC-4EE0-A0B4-A55D56769131}" destId="{5CDD14C8-2C10-48D9-8FE0-2C879514E845}" srcOrd="1" destOrd="0" presId="urn:microsoft.com/office/officeart/2005/8/layout/list1"/>
    <dgm:cxn modelId="{DD0EE9F1-8D11-46E8-B366-58DC5A3F43BB}" type="presParOf" srcId="{68E7597C-73AC-4EE0-A0B4-A55D56769131}" destId="{C48F3C29-4D6C-4CC9-8C80-5291420FB498}" srcOrd="2" destOrd="0" presId="urn:microsoft.com/office/officeart/2005/8/layout/list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4B8C6C-3B81-4694-842B-9F5DFD522EB9}"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7F07C46D-4458-4453-97B4-80298693F833}">
      <dgm:prSet/>
      <dgm:spPr/>
      <dgm:t>
        <a:bodyPr/>
        <a:lstStyle/>
        <a:p>
          <a:r>
            <a:rPr lang="en-US" dirty="0"/>
            <a:t>Allies and Competitors</a:t>
          </a:r>
        </a:p>
      </dgm:t>
    </dgm:pt>
    <dgm:pt modelId="{71A3A2B7-CD5A-4177-B6CA-55AABCB08D26}" type="parTrans" cxnId="{BB87CBF8-E0BE-4D52-93A5-99AAF278012B}">
      <dgm:prSet/>
      <dgm:spPr/>
      <dgm:t>
        <a:bodyPr/>
        <a:lstStyle/>
        <a:p>
          <a:endParaRPr lang="en-US"/>
        </a:p>
      </dgm:t>
    </dgm:pt>
    <dgm:pt modelId="{457550F8-1C77-40E2-98FB-A7414429BA87}" type="sibTrans" cxnId="{BB87CBF8-E0BE-4D52-93A5-99AAF278012B}">
      <dgm:prSet/>
      <dgm:spPr/>
      <dgm:t>
        <a:bodyPr/>
        <a:lstStyle/>
        <a:p>
          <a:endParaRPr lang="en-US"/>
        </a:p>
      </dgm:t>
    </dgm:pt>
    <dgm:pt modelId="{1A2A90E5-D192-4879-90CD-C84B5B8FA64D}">
      <dgm:prSet/>
      <dgm:spPr/>
      <dgm:t>
        <a:bodyPr/>
        <a:lstStyle/>
        <a:p>
          <a:r>
            <a:rPr lang="en-US"/>
            <a:t>Conflict Management</a:t>
          </a:r>
        </a:p>
      </dgm:t>
    </dgm:pt>
    <dgm:pt modelId="{EEEA3C75-A4A5-41BF-AE12-FCBF1EEB0946}" type="parTrans" cxnId="{382D7783-DA23-462A-9CEC-0A8774372CAA}">
      <dgm:prSet/>
      <dgm:spPr/>
      <dgm:t>
        <a:bodyPr/>
        <a:lstStyle/>
        <a:p>
          <a:endParaRPr lang="en-US"/>
        </a:p>
      </dgm:t>
    </dgm:pt>
    <dgm:pt modelId="{6E8B0A96-933B-42A7-8568-8CBD2B49BD27}" type="sibTrans" cxnId="{382D7783-DA23-462A-9CEC-0A8774372CAA}">
      <dgm:prSet/>
      <dgm:spPr/>
      <dgm:t>
        <a:bodyPr/>
        <a:lstStyle/>
        <a:p>
          <a:endParaRPr lang="en-US"/>
        </a:p>
      </dgm:t>
    </dgm:pt>
    <dgm:pt modelId="{03F86B8A-283C-40A8-B3F0-AAF95ECCB8F7}">
      <dgm:prSet/>
      <dgm:spPr/>
      <dgm:t>
        <a:bodyPr/>
        <a:lstStyle/>
        <a:p>
          <a:r>
            <a:rPr lang="en-US"/>
            <a:t>Perceptions of World Order, US, EU, national leadership</a:t>
          </a:r>
        </a:p>
      </dgm:t>
    </dgm:pt>
    <dgm:pt modelId="{9E0E7679-3D34-4EF1-9E34-3886B5723C4C}" type="parTrans" cxnId="{93E87D79-6C32-45F5-AA24-0E7ED82CDC14}">
      <dgm:prSet/>
      <dgm:spPr/>
      <dgm:t>
        <a:bodyPr/>
        <a:lstStyle/>
        <a:p>
          <a:endParaRPr lang="en-US"/>
        </a:p>
      </dgm:t>
    </dgm:pt>
    <dgm:pt modelId="{5F55C8A8-5168-468C-8A13-15ABEA543E20}" type="sibTrans" cxnId="{93E87D79-6C32-45F5-AA24-0E7ED82CDC14}">
      <dgm:prSet/>
      <dgm:spPr/>
      <dgm:t>
        <a:bodyPr/>
        <a:lstStyle/>
        <a:p>
          <a:endParaRPr lang="en-US"/>
        </a:p>
      </dgm:t>
    </dgm:pt>
    <dgm:pt modelId="{65EE1671-D488-4A6B-A2C9-EA7F294F75AC}" type="pres">
      <dgm:prSet presAssocID="{9D4B8C6C-3B81-4694-842B-9F5DFD522EB9}" presName="diagram" presStyleCnt="0">
        <dgm:presLayoutVars>
          <dgm:dir/>
          <dgm:resizeHandles val="exact"/>
        </dgm:presLayoutVars>
      </dgm:prSet>
      <dgm:spPr/>
    </dgm:pt>
    <dgm:pt modelId="{10B39F8C-E63B-4932-A217-EAE5AB32854E}" type="pres">
      <dgm:prSet presAssocID="{7F07C46D-4458-4453-97B4-80298693F833}" presName="node" presStyleLbl="node1" presStyleIdx="0" presStyleCnt="3">
        <dgm:presLayoutVars>
          <dgm:bulletEnabled val="1"/>
        </dgm:presLayoutVars>
      </dgm:prSet>
      <dgm:spPr/>
    </dgm:pt>
    <dgm:pt modelId="{712F101D-C21E-4684-BF31-DFA65A682041}" type="pres">
      <dgm:prSet presAssocID="{457550F8-1C77-40E2-98FB-A7414429BA87}" presName="sibTrans" presStyleCnt="0"/>
      <dgm:spPr/>
    </dgm:pt>
    <dgm:pt modelId="{9E2F928B-875E-4F4F-B574-DA5555C4A5EB}" type="pres">
      <dgm:prSet presAssocID="{1A2A90E5-D192-4879-90CD-C84B5B8FA64D}" presName="node" presStyleLbl="node1" presStyleIdx="1" presStyleCnt="3">
        <dgm:presLayoutVars>
          <dgm:bulletEnabled val="1"/>
        </dgm:presLayoutVars>
      </dgm:prSet>
      <dgm:spPr/>
    </dgm:pt>
    <dgm:pt modelId="{9B9E3716-DE74-4A03-8150-D2D9CC911D38}" type="pres">
      <dgm:prSet presAssocID="{6E8B0A96-933B-42A7-8568-8CBD2B49BD27}" presName="sibTrans" presStyleCnt="0"/>
      <dgm:spPr/>
    </dgm:pt>
    <dgm:pt modelId="{465174E1-78A2-460D-97DA-7E68D88B595E}" type="pres">
      <dgm:prSet presAssocID="{03F86B8A-283C-40A8-B3F0-AAF95ECCB8F7}" presName="node" presStyleLbl="node1" presStyleIdx="2" presStyleCnt="3">
        <dgm:presLayoutVars>
          <dgm:bulletEnabled val="1"/>
        </dgm:presLayoutVars>
      </dgm:prSet>
      <dgm:spPr/>
    </dgm:pt>
  </dgm:ptLst>
  <dgm:cxnLst>
    <dgm:cxn modelId="{AB4AFA31-BE62-49A5-AD81-76F3546E4CCD}" type="presOf" srcId="{03F86B8A-283C-40A8-B3F0-AAF95ECCB8F7}" destId="{465174E1-78A2-460D-97DA-7E68D88B595E}" srcOrd="0" destOrd="0" presId="urn:microsoft.com/office/officeart/2005/8/layout/default"/>
    <dgm:cxn modelId="{D0554557-B1B7-4AA0-8158-9E488D94A94B}" type="presOf" srcId="{9D4B8C6C-3B81-4694-842B-9F5DFD522EB9}" destId="{65EE1671-D488-4A6B-A2C9-EA7F294F75AC}" srcOrd="0" destOrd="0" presId="urn:microsoft.com/office/officeart/2005/8/layout/default"/>
    <dgm:cxn modelId="{4D46FB67-054B-48D5-A4F3-EFFC5EF29EE4}" type="presOf" srcId="{7F07C46D-4458-4453-97B4-80298693F833}" destId="{10B39F8C-E63B-4932-A217-EAE5AB32854E}" srcOrd="0" destOrd="0" presId="urn:microsoft.com/office/officeart/2005/8/layout/default"/>
    <dgm:cxn modelId="{93E87D79-6C32-45F5-AA24-0E7ED82CDC14}" srcId="{9D4B8C6C-3B81-4694-842B-9F5DFD522EB9}" destId="{03F86B8A-283C-40A8-B3F0-AAF95ECCB8F7}" srcOrd="2" destOrd="0" parTransId="{9E0E7679-3D34-4EF1-9E34-3886B5723C4C}" sibTransId="{5F55C8A8-5168-468C-8A13-15ABEA543E20}"/>
    <dgm:cxn modelId="{382D7783-DA23-462A-9CEC-0A8774372CAA}" srcId="{9D4B8C6C-3B81-4694-842B-9F5DFD522EB9}" destId="{1A2A90E5-D192-4879-90CD-C84B5B8FA64D}" srcOrd="1" destOrd="0" parTransId="{EEEA3C75-A4A5-41BF-AE12-FCBF1EEB0946}" sibTransId="{6E8B0A96-933B-42A7-8568-8CBD2B49BD27}"/>
    <dgm:cxn modelId="{14350ED7-6BC5-45E1-AA4E-6E65C2114D54}" type="presOf" srcId="{1A2A90E5-D192-4879-90CD-C84B5B8FA64D}" destId="{9E2F928B-875E-4F4F-B574-DA5555C4A5EB}" srcOrd="0" destOrd="0" presId="urn:microsoft.com/office/officeart/2005/8/layout/default"/>
    <dgm:cxn modelId="{BB87CBF8-E0BE-4D52-93A5-99AAF278012B}" srcId="{9D4B8C6C-3B81-4694-842B-9F5DFD522EB9}" destId="{7F07C46D-4458-4453-97B4-80298693F833}" srcOrd="0" destOrd="0" parTransId="{71A3A2B7-CD5A-4177-B6CA-55AABCB08D26}" sibTransId="{457550F8-1C77-40E2-98FB-A7414429BA87}"/>
    <dgm:cxn modelId="{76E71135-78C9-4DF7-A871-AF77B6438D8E}" type="presParOf" srcId="{65EE1671-D488-4A6B-A2C9-EA7F294F75AC}" destId="{10B39F8C-E63B-4932-A217-EAE5AB32854E}" srcOrd="0" destOrd="0" presId="urn:microsoft.com/office/officeart/2005/8/layout/default"/>
    <dgm:cxn modelId="{8EE3C691-F0F0-409D-A5E8-452361195DE8}" type="presParOf" srcId="{65EE1671-D488-4A6B-A2C9-EA7F294F75AC}" destId="{712F101D-C21E-4684-BF31-DFA65A682041}" srcOrd="1" destOrd="0" presId="urn:microsoft.com/office/officeart/2005/8/layout/default"/>
    <dgm:cxn modelId="{1333A1D2-B752-4729-9879-30D21D05B252}" type="presParOf" srcId="{65EE1671-D488-4A6B-A2C9-EA7F294F75AC}" destId="{9E2F928B-875E-4F4F-B574-DA5555C4A5EB}" srcOrd="2" destOrd="0" presId="urn:microsoft.com/office/officeart/2005/8/layout/default"/>
    <dgm:cxn modelId="{2E1D5B14-FA51-4166-B997-09A8FC398A81}" type="presParOf" srcId="{65EE1671-D488-4A6B-A2C9-EA7F294F75AC}" destId="{9B9E3716-DE74-4A03-8150-D2D9CC911D38}" srcOrd="3" destOrd="0" presId="urn:microsoft.com/office/officeart/2005/8/layout/default"/>
    <dgm:cxn modelId="{B99019C1-5129-4386-9D83-D16A11238BDA}" type="presParOf" srcId="{65EE1671-D488-4A6B-A2C9-EA7F294F75AC}" destId="{465174E1-78A2-460D-97DA-7E68D88B595E}" srcOrd="4" destOrd="0" presId="urn:microsoft.com/office/officeart/2005/8/layout/default"/>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5DCA98-02EC-4AC2-A889-C5AF173D569C}"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54660823-ACC4-4ED2-A906-50238B43F9FF}">
      <dgm:prSet/>
      <dgm:spPr/>
      <dgm:t>
        <a:bodyPr/>
        <a:lstStyle/>
        <a:p>
          <a:r>
            <a:rPr lang="en-US" b="1" dirty="0"/>
            <a:t>Global Economic Market</a:t>
          </a:r>
        </a:p>
      </dgm:t>
    </dgm:pt>
    <dgm:pt modelId="{4F4FB25A-4217-4C3F-B5D8-A8DD619DF199}" type="parTrans" cxnId="{5427BCC8-5139-4C28-A532-EA98C948A391}">
      <dgm:prSet/>
      <dgm:spPr/>
      <dgm:t>
        <a:bodyPr/>
        <a:lstStyle/>
        <a:p>
          <a:endParaRPr lang="en-US"/>
        </a:p>
      </dgm:t>
    </dgm:pt>
    <dgm:pt modelId="{9E190BE9-ED47-4B87-B31F-6AB3C38DCC1B}" type="sibTrans" cxnId="{5427BCC8-5139-4C28-A532-EA98C948A391}">
      <dgm:prSet/>
      <dgm:spPr/>
      <dgm:t>
        <a:bodyPr/>
        <a:lstStyle/>
        <a:p>
          <a:endParaRPr lang="en-US"/>
        </a:p>
      </dgm:t>
    </dgm:pt>
    <dgm:pt modelId="{B2A66913-2D58-4869-B7AE-75D4F8BAAAEC}">
      <dgm:prSet/>
      <dgm:spPr/>
      <dgm:t>
        <a:bodyPr/>
        <a:lstStyle/>
        <a:p>
          <a:r>
            <a:rPr lang="en-US" b="1" dirty="0"/>
            <a:t>Media and Information</a:t>
          </a:r>
        </a:p>
      </dgm:t>
    </dgm:pt>
    <dgm:pt modelId="{FDC48C22-B0E2-400C-8934-8ADB27C7ADDB}" type="parTrans" cxnId="{9D10FC3D-A3D9-4125-BC7B-0DD033291996}">
      <dgm:prSet/>
      <dgm:spPr/>
      <dgm:t>
        <a:bodyPr/>
        <a:lstStyle/>
        <a:p>
          <a:endParaRPr lang="en-US"/>
        </a:p>
      </dgm:t>
    </dgm:pt>
    <dgm:pt modelId="{5000749F-D977-4D70-8E78-05B9333DDF45}" type="sibTrans" cxnId="{9D10FC3D-A3D9-4125-BC7B-0DD033291996}">
      <dgm:prSet/>
      <dgm:spPr/>
      <dgm:t>
        <a:bodyPr/>
        <a:lstStyle/>
        <a:p>
          <a:endParaRPr lang="en-US"/>
        </a:p>
      </dgm:t>
    </dgm:pt>
    <dgm:pt modelId="{F4F802AF-F216-4A4B-AD7E-9F81E9E5ADB4}">
      <dgm:prSet/>
      <dgm:spPr/>
      <dgm:t>
        <a:bodyPr/>
        <a:lstStyle/>
        <a:p>
          <a:r>
            <a:rPr lang="en-US" b="1" dirty="0"/>
            <a:t>Diplomatic Ties</a:t>
          </a:r>
        </a:p>
      </dgm:t>
    </dgm:pt>
    <dgm:pt modelId="{D8EE8824-126C-42CC-A13B-47F4691AB75C}" type="parTrans" cxnId="{0A7FB507-7546-4DB3-9297-298D2D8022E6}">
      <dgm:prSet/>
      <dgm:spPr/>
      <dgm:t>
        <a:bodyPr/>
        <a:lstStyle/>
        <a:p>
          <a:endParaRPr lang="en-US"/>
        </a:p>
      </dgm:t>
    </dgm:pt>
    <dgm:pt modelId="{F3970C56-BBB2-4F15-8A35-08386EA43EDB}" type="sibTrans" cxnId="{0A7FB507-7546-4DB3-9297-298D2D8022E6}">
      <dgm:prSet/>
      <dgm:spPr/>
      <dgm:t>
        <a:bodyPr/>
        <a:lstStyle/>
        <a:p>
          <a:endParaRPr lang="en-US"/>
        </a:p>
      </dgm:t>
    </dgm:pt>
    <dgm:pt modelId="{48EA6293-5A0D-4285-8E23-EE4CF1D79846}">
      <dgm:prSet/>
      <dgm:spPr/>
      <dgm:t>
        <a:bodyPr/>
        <a:lstStyle/>
        <a:p>
          <a:r>
            <a:rPr lang="en-US" b="1" dirty="0"/>
            <a:t>Military and Gray Zone</a:t>
          </a:r>
        </a:p>
      </dgm:t>
    </dgm:pt>
    <dgm:pt modelId="{F8378514-4E3A-48A1-A255-F7210817F7E8}" type="parTrans" cxnId="{2B202C98-64FC-469A-A3BF-C167FEF4422B}">
      <dgm:prSet/>
      <dgm:spPr/>
      <dgm:t>
        <a:bodyPr/>
        <a:lstStyle/>
        <a:p>
          <a:endParaRPr lang="en-US"/>
        </a:p>
      </dgm:t>
    </dgm:pt>
    <dgm:pt modelId="{8B41A855-FBE5-42D1-A255-9813C24C4350}" type="sibTrans" cxnId="{2B202C98-64FC-469A-A3BF-C167FEF4422B}">
      <dgm:prSet/>
      <dgm:spPr/>
      <dgm:t>
        <a:bodyPr/>
        <a:lstStyle/>
        <a:p>
          <a:endParaRPr lang="en-US"/>
        </a:p>
      </dgm:t>
    </dgm:pt>
    <dgm:pt modelId="{1F0C8F4D-347A-1A4A-8C00-EE662F409257}">
      <dgm:prSet custT="1"/>
      <dgm:spPr/>
      <dgm:t>
        <a:bodyPr/>
        <a:lstStyle/>
        <a:p>
          <a:r>
            <a:rPr lang="en-US" sz="1800" dirty="0"/>
            <a:t>Market access critical concern.</a:t>
          </a:r>
        </a:p>
      </dgm:t>
    </dgm:pt>
    <dgm:pt modelId="{D84D6F47-D515-6F41-9D61-638E7E8B00EE}" type="parTrans" cxnId="{576FFF87-D80C-8D40-B2FD-7CF672C84F12}">
      <dgm:prSet/>
      <dgm:spPr/>
      <dgm:t>
        <a:bodyPr/>
        <a:lstStyle/>
        <a:p>
          <a:endParaRPr lang="en-US"/>
        </a:p>
      </dgm:t>
    </dgm:pt>
    <dgm:pt modelId="{1BD32028-72DF-CE48-8FF7-FF8C7693CFC3}" type="sibTrans" cxnId="{576FFF87-D80C-8D40-B2FD-7CF672C84F12}">
      <dgm:prSet/>
      <dgm:spPr/>
      <dgm:t>
        <a:bodyPr/>
        <a:lstStyle/>
        <a:p>
          <a:endParaRPr lang="en-US"/>
        </a:p>
      </dgm:t>
    </dgm:pt>
    <dgm:pt modelId="{432B47B1-6C51-3D41-B029-AFA75E04601F}">
      <dgm:prSet custT="1"/>
      <dgm:spPr/>
      <dgm:t>
        <a:bodyPr/>
        <a:lstStyle/>
        <a:p>
          <a:r>
            <a:rPr lang="en-US" sz="1800" dirty="0"/>
            <a:t>Fracturing of global market into smaller trade blocs causing disruption.</a:t>
          </a:r>
        </a:p>
      </dgm:t>
    </dgm:pt>
    <dgm:pt modelId="{BE7F355D-A0DF-4D47-B5B7-97EEC5E1E985}" type="parTrans" cxnId="{5D3628D8-D1B6-BD42-AE05-773B78A6218A}">
      <dgm:prSet/>
      <dgm:spPr/>
      <dgm:t>
        <a:bodyPr/>
        <a:lstStyle/>
        <a:p>
          <a:endParaRPr lang="en-US"/>
        </a:p>
      </dgm:t>
    </dgm:pt>
    <dgm:pt modelId="{BFDAE836-64C7-0740-B8D8-8531E3FD6FA6}" type="sibTrans" cxnId="{5D3628D8-D1B6-BD42-AE05-773B78A6218A}">
      <dgm:prSet/>
      <dgm:spPr/>
      <dgm:t>
        <a:bodyPr/>
        <a:lstStyle/>
        <a:p>
          <a:endParaRPr lang="en-US"/>
        </a:p>
      </dgm:t>
    </dgm:pt>
    <dgm:pt modelId="{D621D45C-261B-A340-A353-48E610B0C16F}">
      <dgm:prSet custT="1"/>
      <dgm:spPr/>
      <dgm:t>
        <a:bodyPr/>
        <a:lstStyle/>
        <a:p>
          <a:r>
            <a:rPr lang="en-US" sz="1800" dirty="0"/>
            <a:t>US media dominance significant concern.</a:t>
          </a:r>
        </a:p>
      </dgm:t>
    </dgm:pt>
    <dgm:pt modelId="{A5C850AC-4920-5A4C-BAD5-7587F34C0447}" type="parTrans" cxnId="{EAE2D476-A9FF-5D47-AB48-8F051C5FC3D3}">
      <dgm:prSet/>
      <dgm:spPr/>
      <dgm:t>
        <a:bodyPr/>
        <a:lstStyle/>
        <a:p>
          <a:endParaRPr lang="en-US"/>
        </a:p>
      </dgm:t>
    </dgm:pt>
    <dgm:pt modelId="{F5085336-1B32-F946-9A2B-3A729EBDAA0C}" type="sibTrans" cxnId="{EAE2D476-A9FF-5D47-AB48-8F051C5FC3D3}">
      <dgm:prSet/>
      <dgm:spPr/>
      <dgm:t>
        <a:bodyPr/>
        <a:lstStyle/>
        <a:p>
          <a:endParaRPr lang="en-US"/>
        </a:p>
      </dgm:t>
    </dgm:pt>
    <dgm:pt modelId="{D50DFEC1-9452-F74D-BC02-828B5FE2429D}">
      <dgm:prSet custT="1"/>
      <dgm:spPr/>
      <dgm:t>
        <a:bodyPr/>
        <a:lstStyle/>
        <a:p>
          <a:r>
            <a:rPr lang="en-US" sz="1800" dirty="0"/>
            <a:t>Cultural and Identity threats.</a:t>
          </a:r>
        </a:p>
      </dgm:t>
    </dgm:pt>
    <dgm:pt modelId="{EB2AA052-2E6F-6C43-89E6-81F7BA588C45}" type="parTrans" cxnId="{37FE5495-EBDD-6644-B3A1-1AC3F6755F8B}">
      <dgm:prSet/>
      <dgm:spPr/>
      <dgm:t>
        <a:bodyPr/>
        <a:lstStyle/>
        <a:p>
          <a:endParaRPr lang="en-US"/>
        </a:p>
      </dgm:t>
    </dgm:pt>
    <dgm:pt modelId="{9060148C-B409-AE46-8383-96DE87C1703F}" type="sibTrans" cxnId="{37FE5495-EBDD-6644-B3A1-1AC3F6755F8B}">
      <dgm:prSet/>
      <dgm:spPr/>
      <dgm:t>
        <a:bodyPr/>
        <a:lstStyle/>
        <a:p>
          <a:endParaRPr lang="en-US"/>
        </a:p>
      </dgm:t>
    </dgm:pt>
    <dgm:pt modelId="{67A606DA-0C23-2B47-9BA3-4C07390D219F}">
      <dgm:prSet custT="1"/>
      <dgm:spPr/>
      <dgm:t>
        <a:bodyPr/>
        <a:lstStyle/>
        <a:p>
          <a:r>
            <a:rPr lang="en-US" sz="1800" dirty="0"/>
            <a:t>Threats to regional influence</a:t>
          </a:r>
        </a:p>
      </dgm:t>
    </dgm:pt>
    <dgm:pt modelId="{E5DF486E-9F48-D445-A469-6CB3CF7C200E}" type="parTrans" cxnId="{EBF34EDC-0323-4747-AB52-5C036B740739}">
      <dgm:prSet/>
      <dgm:spPr/>
      <dgm:t>
        <a:bodyPr/>
        <a:lstStyle/>
        <a:p>
          <a:endParaRPr lang="en-US"/>
        </a:p>
      </dgm:t>
    </dgm:pt>
    <dgm:pt modelId="{B3B31B8A-F743-7049-B31C-F0E2C2A39132}" type="sibTrans" cxnId="{EBF34EDC-0323-4747-AB52-5C036B740739}">
      <dgm:prSet/>
      <dgm:spPr/>
      <dgm:t>
        <a:bodyPr/>
        <a:lstStyle/>
        <a:p>
          <a:endParaRPr lang="en-US"/>
        </a:p>
      </dgm:t>
    </dgm:pt>
    <dgm:pt modelId="{DC1C355F-4F10-4F47-847D-8005097D0FE5}">
      <dgm:prSet custT="1"/>
      <dgm:spPr/>
      <dgm:t>
        <a:bodyPr/>
        <a:lstStyle/>
        <a:p>
          <a:r>
            <a:rPr lang="en-US" sz="1800" dirty="0"/>
            <a:t>Global realignments of power and rising nationalistic concerns causing diplomatic scramble.</a:t>
          </a:r>
        </a:p>
        <a:p>
          <a:endParaRPr lang="en-US" sz="2200" dirty="0"/>
        </a:p>
      </dgm:t>
    </dgm:pt>
    <dgm:pt modelId="{6FCBDCD7-41E5-A24E-9D31-472490A505AB}" type="parTrans" cxnId="{A6DD9B15-7A85-7049-8153-680013568E93}">
      <dgm:prSet/>
      <dgm:spPr/>
      <dgm:t>
        <a:bodyPr/>
        <a:lstStyle/>
        <a:p>
          <a:endParaRPr lang="en-US"/>
        </a:p>
      </dgm:t>
    </dgm:pt>
    <dgm:pt modelId="{56FD6260-8F15-8D4E-8B17-6B955C11A212}" type="sibTrans" cxnId="{A6DD9B15-7A85-7049-8153-680013568E93}">
      <dgm:prSet/>
      <dgm:spPr/>
      <dgm:t>
        <a:bodyPr/>
        <a:lstStyle/>
        <a:p>
          <a:endParaRPr lang="en-US"/>
        </a:p>
      </dgm:t>
    </dgm:pt>
    <dgm:pt modelId="{EE6840BF-026B-AE40-B28D-1A61F26CCC9C}">
      <dgm:prSet custT="1"/>
      <dgm:spPr/>
      <dgm:t>
        <a:bodyPr/>
        <a:lstStyle/>
        <a:p>
          <a:r>
            <a:rPr lang="en-US" sz="1800" dirty="0"/>
            <a:t>Technologically advanced warfare allows for measured responses yet risks miscalculations amid complexity</a:t>
          </a:r>
        </a:p>
      </dgm:t>
    </dgm:pt>
    <dgm:pt modelId="{5A747111-9BA7-764F-AC7D-A851549442C7}" type="parTrans" cxnId="{831558F8-92E7-F14D-B0FA-25A70D3BE5DC}">
      <dgm:prSet/>
      <dgm:spPr/>
      <dgm:t>
        <a:bodyPr/>
        <a:lstStyle/>
        <a:p>
          <a:endParaRPr lang="en-US"/>
        </a:p>
      </dgm:t>
    </dgm:pt>
    <dgm:pt modelId="{9DA9F8D0-7067-F24E-BA85-7874EFDF746F}" type="sibTrans" cxnId="{831558F8-92E7-F14D-B0FA-25A70D3BE5DC}">
      <dgm:prSet/>
      <dgm:spPr/>
      <dgm:t>
        <a:bodyPr/>
        <a:lstStyle/>
        <a:p>
          <a:endParaRPr lang="en-US"/>
        </a:p>
      </dgm:t>
    </dgm:pt>
    <dgm:pt modelId="{5548979A-50A6-4506-AB97-581D584BBF1E}" type="pres">
      <dgm:prSet presAssocID="{795DCA98-02EC-4AC2-A889-C5AF173D569C}" presName="Name0" presStyleCnt="0">
        <dgm:presLayoutVars>
          <dgm:dir/>
          <dgm:animLvl val="lvl"/>
          <dgm:resizeHandles val="exact"/>
        </dgm:presLayoutVars>
      </dgm:prSet>
      <dgm:spPr/>
    </dgm:pt>
    <dgm:pt modelId="{29C6D123-E694-489B-A812-365326B223BD}" type="pres">
      <dgm:prSet presAssocID="{54660823-ACC4-4ED2-A906-50238B43F9FF}" presName="compositeNode" presStyleCnt="0">
        <dgm:presLayoutVars>
          <dgm:bulletEnabled val="1"/>
        </dgm:presLayoutVars>
      </dgm:prSet>
      <dgm:spPr/>
    </dgm:pt>
    <dgm:pt modelId="{F343C5F9-6C7F-402F-B4E7-AA078C04F396}" type="pres">
      <dgm:prSet presAssocID="{54660823-ACC4-4ED2-A906-50238B43F9FF}" presName="bgRect" presStyleLbl="node1" presStyleIdx="0" presStyleCnt="4" custAng="0"/>
      <dgm:spPr/>
    </dgm:pt>
    <dgm:pt modelId="{749858BE-5AD3-4967-A3D6-9E7189C020DD}" type="pres">
      <dgm:prSet presAssocID="{54660823-ACC4-4ED2-A906-50238B43F9FF}" presName="parentNode" presStyleLbl="node1" presStyleIdx="0" presStyleCnt="4">
        <dgm:presLayoutVars>
          <dgm:chMax val="0"/>
          <dgm:bulletEnabled val="1"/>
        </dgm:presLayoutVars>
      </dgm:prSet>
      <dgm:spPr/>
    </dgm:pt>
    <dgm:pt modelId="{4182CA6B-0B3B-EC46-90F7-F806548F0D56}" type="pres">
      <dgm:prSet presAssocID="{54660823-ACC4-4ED2-A906-50238B43F9FF}" presName="childNode" presStyleLbl="node1" presStyleIdx="0" presStyleCnt="4">
        <dgm:presLayoutVars>
          <dgm:bulletEnabled val="1"/>
        </dgm:presLayoutVars>
      </dgm:prSet>
      <dgm:spPr/>
    </dgm:pt>
    <dgm:pt modelId="{537B9513-EC29-4BCF-AC9B-788570CEC0DD}" type="pres">
      <dgm:prSet presAssocID="{9E190BE9-ED47-4B87-B31F-6AB3C38DCC1B}" presName="hSp" presStyleCnt="0"/>
      <dgm:spPr/>
    </dgm:pt>
    <dgm:pt modelId="{F85CF335-5F15-41E0-AE2D-2BAAED18AB41}" type="pres">
      <dgm:prSet presAssocID="{9E190BE9-ED47-4B87-B31F-6AB3C38DCC1B}" presName="vProcSp" presStyleCnt="0"/>
      <dgm:spPr/>
    </dgm:pt>
    <dgm:pt modelId="{C30BE37C-9EC6-4424-A9EA-A80819FD0C8A}" type="pres">
      <dgm:prSet presAssocID="{9E190BE9-ED47-4B87-B31F-6AB3C38DCC1B}" presName="vSp1" presStyleCnt="0"/>
      <dgm:spPr/>
    </dgm:pt>
    <dgm:pt modelId="{B82958FA-39CF-435D-830B-0FEBB8947AA8}" type="pres">
      <dgm:prSet presAssocID="{9E190BE9-ED47-4B87-B31F-6AB3C38DCC1B}" presName="simulatedConn" presStyleLbl="solidFgAcc1" presStyleIdx="0" presStyleCnt="3"/>
      <dgm:spPr/>
    </dgm:pt>
    <dgm:pt modelId="{0394A8DF-B55C-451E-8A63-93239BA21BBF}" type="pres">
      <dgm:prSet presAssocID="{9E190BE9-ED47-4B87-B31F-6AB3C38DCC1B}" presName="vSp2" presStyleCnt="0"/>
      <dgm:spPr/>
    </dgm:pt>
    <dgm:pt modelId="{B60260A2-6961-4AF7-A9BC-4EA2A6DFC702}" type="pres">
      <dgm:prSet presAssocID="{9E190BE9-ED47-4B87-B31F-6AB3C38DCC1B}" presName="sibTrans" presStyleCnt="0"/>
      <dgm:spPr/>
    </dgm:pt>
    <dgm:pt modelId="{B6CDD283-4970-4B64-8098-4C56CB4BC5CC}" type="pres">
      <dgm:prSet presAssocID="{B2A66913-2D58-4869-B7AE-75D4F8BAAAEC}" presName="compositeNode" presStyleCnt="0">
        <dgm:presLayoutVars>
          <dgm:bulletEnabled val="1"/>
        </dgm:presLayoutVars>
      </dgm:prSet>
      <dgm:spPr/>
    </dgm:pt>
    <dgm:pt modelId="{C6F25C26-72F9-4293-B1FB-F530D75547FE}" type="pres">
      <dgm:prSet presAssocID="{B2A66913-2D58-4869-B7AE-75D4F8BAAAEC}" presName="bgRect" presStyleLbl="node1" presStyleIdx="1" presStyleCnt="4" custAng="0"/>
      <dgm:spPr/>
    </dgm:pt>
    <dgm:pt modelId="{40E2B202-5A3B-4BB5-ABED-05C475E5E320}" type="pres">
      <dgm:prSet presAssocID="{B2A66913-2D58-4869-B7AE-75D4F8BAAAEC}" presName="parentNode" presStyleLbl="node1" presStyleIdx="1" presStyleCnt="4">
        <dgm:presLayoutVars>
          <dgm:chMax val="0"/>
          <dgm:bulletEnabled val="1"/>
        </dgm:presLayoutVars>
      </dgm:prSet>
      <dgm:spPr/>
    </dgm:pt>
    <dgm:pt modelId="{F9B38FF2-33D5-2A44-8E65-F8C5D5348A43}" type="pres">
      <dgm:prSet presAssocID="{B2A66913-2D58-4869-B7AE-75D4F8BAAAEC}" presName="childNode" presStyleLbl="node1" presStyleIdx="1" presStyleCnt="4">
        <dgm:presLayoutVars>
          <dgm:bulletEnabled val="1"/>
        </dgm:presLayoutVars>
      </dgm:prSet>
      <dgm:spPr/>
    </dgm:pt>
    <dgm:pt modelId="{C04ACB41-5AB4-4574-BBFB-42820414175C}" type="pres">
      <dgm:prSet presAssocID="{5000749F-D977-4D70-8E78-05B9333DDF45}" presName="hSp" presStyleCnt="0"/>
      <dgm:spPr/>
    </dgm:pt>
    <dgm:pt modelId="{097AC012-8634-4178-A8DE-D433EBCDD72C}" type="pres">
      <dgm:prSet presAssocID="{5000749F-D977-4D70-8E78-05B9333DDF45}" presName="vProcSp" presStyleCnt="0"/>
      <dgm:spPr/>
    </dgm:pt>
    <dgm:pt modelId="{98F957CF-6AE4-45C5-B0E2-228570605838}" type="pres">
      <dgm:prSet presAssocID="{5000749F-D977-4D70-8E78-05B9333DDF45}" presName="vSp1" presStyleCnt="0"/>
      <dgm:spPr/>
    </dgm:pt>
    <dgm:pt modelId="{2458FBDF-CD60-4815-95AB-9DB8011A1D5D}" type="pres">
      <dgm:prSet presAssocID="{5000749F-D977-4D70-8E78-05B9333DDF45}" presName="simulatedConn" presStyleLbl="solidFgAcc1" presStyleIdx="1" presStyleCnt="3"/>
      <dgm:spPr/>
    </dgm:pt>
    <dgm:pt modelId="{5F93D53C-CF3F-462F-ADCB-C44F686A9B80}" type="pres">
      <dgm:prSet presAssocID="{5000749F-D977-4D70-8E78-05B9333DDF45}" presName="vSp2" presStyleCnt="0"/>
      <dgm:spPr/>
    </dgm:pt>
    <dgm:pt modelId="{1630D4C7-0CA2-4675-A364-9497FDCC9F43}" type="pres">
      <dgm:prSet presAssocID="{5000749F-D977-4D70-8E78-05B9333DDF45}" presName="sibTrans" presStyleCnt="0"/>
      <dgm:spPr/>
    </dgm:pt>
    <dgm:pt modelId="{08164BC0-BC4B-4894-829F-06451587E30E}" type="pres">
      <dgm:prSet presAssocID="{F4F802AF-F216-4A4B-AD7E-9F81E9E5ADB4}" presName="compositeNode" presStyleCnt="0">
        <dgm:presLayoutVars>
          <dgm:bulletEnabled val="1"/>
        </dgm:presLayoutVars>
      </dgm:prSet>
      <dgm:spPr/>
    </dgm:pt>
    <dgm:pt modelId="{EFF27442-CF42-4886-887F-B1BA4682C83A}" type="pres">
      <dgm:prSet presAssocID="{F4F802AF-F216-4A4B-AD7E-9F81E9E5ADB4}" presName="bgRect" presStyleLbl="node1" presStyleIdx="2" presStyleCnt="4" custAng="0"/>
      <dgm:spPr/>
    </dgm:pt>
    <dgm:pt modelId="{10AF5D10-AB0E-414F-BFE0-E5FABDB1D663}" type="pres">
      <dgm:prSet presAssocID="{F4F802AF-F216-4A4B-AD7E-9F81E9E5ADB4}" presName="parentNode" presStyleLbl="node1" presStyleIdx="2" presStyleCnt="4">
        <dgm:presLayoutVars>
          <dgm:chMax val="0"/>
          <dgm:bulletEnabled val="1"/>
        </dgm:presLayoutVars>
      </dgm:prSet>
      <dgm:spPr/>
    </dgm:pt>
    <dgm:pt modelId="{86D2C9F7-0286-6142-B02C-B90006394024}" type="pres">
      <dgm:prSet presAssocID="{F4F802AF-F216-4A4B-AD7E-9F81E9E5ADB4}" presName="childNode" presStyleLbl="node1" presStyleIdx="2" presStyleCnt="4">
        <dgm:presLayoutVars>
          <dgm:bulletEnabled val="1"/>
        </dgm:presLayoutVars>
      </dgm:prSet>
      <dgm:spPr/>
    </dgm:pt>
    <dgm:pt modelId="{B997E594-F66C-4FC0-B5AB-F6DF4F312BD4}" type="pres">
      <dgm:prSet presAssocID="{F3970C56-BBB2-4F15-8A35-08386EA43EDB}" presName="hSp" presStyleCnt="0"/>
      <dgm:spPr/>
    </dgm:pt>
    <dgm:pt modelId="{FAB08AA7-CE23-4E28-897B-9EB45EA3E72A}" type="pres">
      <dgm:prSet presAssocID="{F3970C56-BBB2-4F15-8A35-08386EA43EDB}" presName="vProcSp" presStyleCnt="0"/>
      <dgm:spPr/>
    </dgm:pt>
    <dgm:pt modelId="{611BEDF4-2625-4305-A955-FE3E38DE0C51}" type="pres">
      <dgm:prSet presAssocID="{F3970C56-BBB2-4F15-8A35-08386EA43EDB}" presName="vSp1" presStyleCnt="0"/>
      <dgm:spPr/>
    </dgm:pt>
    <dgm:pt modelId="{B84A6C2D-2EF8-4AA3-859C-3D363EB67D6A}" type="pres">
      <dgm:prSet presAssocID="{F3970C56-BBB2-4F15-8A35-08386EA43EDB}" presName="simulatedConn" presStyleLbl="solidFgAcc1" presStyleIdx="2" presStyleCnt="3"/>
      <dgm:spPr/>
    </dgm:pt>
    <dgm:pt modelId="{450FB223-0732-4A07-82BC-4ECD4A17F9B6}" type="pres">
      <dgm:prSet presAssocID="{F3970C56-BBB2-4F15-8A35-08386EA43EDB}" presName="vSp2" presStyleCnt="0"/>
      <dgm:spPr/>
    </dgm:pt>
    <dgm:pt modelId="{311D8E33-181F-4912-B534-505A8183C678}" type="pres">
      <dgm:prSet presAssocID="{F3970C56-BBB2-4F15-8A35-08386EA43EDB}" presName="sibTrans" presStyleCnt="0"/>
      <dgm:spPr/>
    </dgm:pt>
    <dgm:pt modelId="{8F281213-C7AB-4D7B-B97D-E97BDFC33295}" type="pres">
      <dgm:prSet presAssocID="{48EA6293-5A0D-4285-8E23-EE4CF1D79846}" presName="compositeNode" presStyleCnt="0">
        <dgm:presLayoutVars>
          <dgm:bulletEnabled val="1"/>
        </dgm:presLayoutVars>
      </dgm:prSet>
      <dgm:spPr/>
    </dgm:pt>
    <dgm:pt modelId="{2EA7DE90-F2B8-4DBC-BA38-EF07D177F537}" type="pres">
      <dgm:prSet presAssocID="{48EA6293-5A0D-4285-8E23-EE4CF1D79846}" presName="bgRect" presStyleLbl="node1" presStyleIdx="3" presStyleCnt="4" custAng="0"/>
      <dgm:spPr/>
    </dgm:pt>
    <dgm:pt modelId="{25447C95-2761-4D18-A4AF-5FE03F2C6843}" type="pres">
      <dgm:prSet presAssocID="{48EA6293-5A0D-4285-8E23-EE4CF1D79846}" presName="parentNode" presStyleLbl="node1" presStyleIdx="3" presStyleCnt="4">
        <dgm:presLayoutVars>
          <dgm:chMax val="0"/>
          <dgm:bulletEnabled val="1"/>
        </dgm:presLayoutVars>
      </dgm:prSet>
      <dgm:spPr/>
    </dgm:pt>
    <dgm:pt modelId="{D8347674-B183-764F-99BE-48F5D012E3D7}" type="pres">
      <dgm:prSet presAssocID="{48EA6293-5A0D-4285-8E23-EE4CF1D79846}" presName="childNode" presStyleLbl="node1" presStyleIdx="3" presStyleCnt="4">
        <dgm:presLayoutVars>
          <dgm:bulletEnabled val="1"/>
        </dgm:presLayoutVars>
      </dgm:prSet>
      <dgm:spPr/>
    </dgm:pt>
  </dgm:ptLst>
  <dgm:cxnLst>
    <dgm:cxn modelId="{0A7FB507-7546-4DB3-9297-298D2D8022E6}" srcId="{795DCA98-02EC-4AC2-A889-C5AF173D569C}" destId="{F4F802AF-F216-4A4B-AD7E-9F81E9E5ADB4}" srcOrd="2" destOrd="0" parTransId="{D8EE8824-126C-42CC-A13B-47F4691AB75C}" sibTransId="{F3970C56-BBB2-4F15-8A35-08386EA43EDB}"/>
    <dgm:cxn modelId="{012D640C-9942-8C4A-A305-E70219AB7C57}" type="presOf" srcId="{D50DFEC1-9452-F74D-BC02-828B5FE2429D}" destId="{F9B38FF2-33D5-2A44-8E65-F8C5D5348A43}" srcOrd="0" destOrd="1" presId="urn:microsoft.com/office/officeart/2005/8/layout/hProcess7"/>
    <dgm:cxn modelId="{BCBA4711-21F9-4F4C-B893-F683013A7049}" type="presOf" srcId="{48EA6293-5A0D-4285-8E23-EE4CF1D79846}" destId="{2EA7DE90-F2B8-4DBC-BA38-EF07D177F537}" srcOrd="0" destOrd="0" presId="urn:microsoft.com/office/officeart/2005/8/layout/hProcess7"/>
    <dgm:cxn modelId="{A6DD9B15-7A85-7049-8153-680013568E93}" srcId="{F4F802AF-F216-4A4B-AD7E-9F81E9E5ADB4}" destId="{DC1C355F-4F10-4F47-847D-8005097D0FE5}" srcOrd="0" destOrd="0" parTransId="{6FCBDCD7-41E5-A24E-9D31-472490A505AB}" sibTransId="{56FD6260-8F15-8D4E-8B17-6B955C11A212}"/>
    <dgm:cxn modelId="{5DD73928-E368-1E4E-ACA7-886A76CE7277}" type="presOf" srcId="{D621D45C-261B-A340-A353-48E610B0C16F}" destId="{F9B38FF2-33D5-2A44-8E65-F8C5D5348A43}" srcOrd="0" destOrd="0" presId="urn:microsoft.com/office/officeart/2005/8/layout/hProcess7"/>
    <dgm:cxn modelId="{9D10FC3D-A3D9-4125-BC7B-0DD033291996}" srcId="{795DCA98-02EC-4AC2-A889-C5AF173D569C}" destId="{B2A66913-2D58-4869-B7AE-75D4F8BAAAEC}" srcOrd="1" destOrd="0" parTransId="{FDC48C22-B0E2-400C-8934-8ADB27C7ADDB}" sibTransId="{5000749F-D977-4D70-8E78-05B9333DDF45}"/>
    <dgm:cxn modelId="{5CAD5555-FF07-DE45-A83E-EBF419AF573F}" type="presOf" srcId="{1F0C8F4D-347A-1A4A-8C00-EE662F409257}" destId="{4182CA6B-0B3B-EC46-90F7-F806548F0D56}" srcOrd="0" destOrd="0" presId="urn:microsoft.com/office/officeart/2005/8/layout/hProcess7"/>
    <dgm:cxn modelId="{1477B658-9A9C-485B-B060-75C5224D98D4}" type="presOf" srcId="{F4F802AF-F216-4A4B-AD7E-9F81E9E5ADB4}" destId="{EFF27442-CF42-4886-887F-B1BA4682C83A}" srcOrd="0" destOrd="0" presId="urn:microsoft.com/office/officeart/2005/8/layout/hProcess7"/>
    <dgm:cxn modelId="{9EDC155E-9EB9-4EB5-8944-598D017C6727}" type="presOf" srcId="{54660823-ACC4-4ED2-A906-50238B43F9FF}" destId="{F343C5F9-6C7F-402F-B4E7-AA078C04F396}" srcOrd="0" destOrd="0" presId="urn:microsoft.com/office/officeart/2005/8/layout/hProcess7"/>
    <dgm:cxn modelId="{A7B33162-5A2C-48D5-A651-63A63884C9A1}" type="presOf" srcId="{B2A66913-2D58-4869-B7AE-75D4F8BAAAEC}" destId="{40E2B202-5A3B-4BB5-ABED-05C475E5E320}" srcOrd="1" destOrd="0" presId="urn:microsoft.com/office/officeart/2005/8/layout/hProcess7"/>
    <dgm:cxn modelId="{CC77176F-43D3-2349-9E38-0197B84F0A25}" type="presOf" srcId="{EE6840BF-026B-AE40-B28D-1A61F26CCC9C}" destId="{D8347674-B183-764F-99BE-48F5D012E3D7}" srcOrd="0" destOrd="0" presId="urn:microsoft.com/office/officeart/2005/8/layout/hProcess7"/>
    <dgm:cxn modelId="{BA8EAA70-9AB6-4D48-99C5-76EFD951308A}" type="presOf" srcId="{48EA6293-5A0D-4285-8E23-EE4CF1D79846}" destId="{25447C95-2761-4D18-A4AF-5FE03F2C6843}" srcOrd="1" destOrd="0" presId="urn:microsoft.com/office/officeart/2005/8/layout/hProcess7"/>
    <dgm:cxn modelId="{EAE2D476-A9FF-5D47-AB48-8F051C5FC3D3}" srcId="{B2A66913-2D58-4869-B7AE-75D4F8BAAAEC}" destId="{D621D45C-261B-A340-A353-48E610B0C16F}" srcOrd="0" destOrd="0" parTransId="{A5C850AC-4920-5A4C-BAD5-7587F34C0447}" sibTransId="{F5085336-1B32-F946-9A2B-3A729EBDAA0C}"/>
    <dgm:cxn modelId="{576FFF87-D80C-8D40-B2FD-7CF672C84F12}" srcId="{54660823-ACC4-4ED2-A906-50238B43F9FF}" destId="{1F0C8F4D-347A-1A4A-8C00-EE662F409257}" srcOrd="0" destOrd="0" parTransId="{D84D6F47-D515-6F41-9D61-638E7E8B00EE}" sibTransId="{1BD32028-72DF-CE48-8FF7-FF8C7693CFC3}"/>
    <dgm:cxn modelId="{F1610190-AD8E-4940-B4A2-904F6455347C}" type="presOf" srcId="{B2A66913-2D58-4869-B7AE-75D4F8BAAAEC}" destId="{C6F25C26-72F9-4293-B1FB-F530D75547FE}" srcOrd="0" destOrd="0" presId="urn:microsoft.com/office/officeart/2005/8/layout/hProcess7"/>
    <dgm:cxn modelId="{5AC37091-972E-BE46-9246-7EF2D96482F2}" type="presOf" srcId="{DC1C355F-4F10-4F47-847D-8005097D0FE5}" destId="{86D2C9F7-0286-6142-B02C-B90006394024}" srcOrd="0" destOrd="0" presId="urn:microsoft.com/office/officeart/2005/8/layout/hProcess7"/>
    <dgm:cxn modelId="{35DB6793-80A0-459C-BA0B-496FA133143D}" type="presOf" srcId="{795DCA98-02EC-4AC2-A889-C5AF173D569C}" destId="{5548979A-50A6-4506-AB97-581D584BBF1E}" srcOrd="0" destOrd="0" presId="urn:microsoft.com/office/officeart/2005/8/layout/hProcess7"/>
    <dgm:cxn modelId="{37FE5495-EBDD-6644-B3A1-1AC3F6755F8B}" srcId="{B2A66913-2D58-4869-B7AE-75D4F8BAAAEC}" destId="{D50DFEC1-9452-F74D-BC02-828B5FE2429D}" srcOrd="1" destOrd="0" parTransId="{EB2AA052-2E6F-6C43-89E6-81F7BA588C45}" sibTransId="{9060148C-B409-AE46-8383-96DE87C1703F}"/>
    <dgm:cxn modelId="{2B202C98-64FC-469A-A3BF-C167FEF4422B}" srcId="{795DCA98-02EC-4AC2-A889-C5AF173D569C}" destId="{48EA6293-5A0D-4285-8E23-EE4CF1D79846}" srcOrd="3" destOrd="0" parTransId="{F8378514-4E3A-48A1-A255-F7210817F7E8}" sibTransId="{8B41A855-FBE5-42D1-A255-9813C24C4350}"/>
    <dgm:cxn modelId="{A4C700BC-1AAC-407A-849C-4AFE926DF9C9}" type="presOf" srcId="{54660823-ACC4-4ED2-A906-50238B43F9FF}" destId="{749858BE-5AD3-4967-A3D6-9E7189C020DD}" srcOrd="1" destOrd="0" presId="urn:microsoft.com/office/officeart/2005/8/layout/hProcess7"/>
    <dgm:cxn modelId="{64C40CBD-3F2E-4B81-AD83-ED2A87BE5964}" type="presOf" srcId="{F4F802AF-F216-4A4B-AD7E-9F81E9E5ADB4}" destId="{10AF5D10-AB0E-414F-BFE0-E5FABDB1D663}" srcOrd="1" destOrd="0" presId="urn:microsoft.com/office/officeart/2005/8/layout/hProcess7"/>
    <dgm:cxn modelId="{5427BCC8-5139-4C28-A532-EA98C948A391}" srcId="{795DCA98-02EC-4AC2-A889-C5AF173D569C}" destId="{54660823-ACC4-4ED2-A906-50238B43F9FF}" srcOrd="0" destOrd="0" parTransId="{4F4FB25A-4217-4C3F-B5D8-A8DD619DF199}" sibTransId="{9E190BE9-ED47-4B87-B31F-6AB3C38DCC1B}"/>
    <dgm:cxn modelId="{5D3628D8-D1B6-BD42-AE05-773B78A6218A}" srcId="{54660823-ACC4-4ED2-A906-50238B43F9FF}" destId="{432B47B1-6C51-3D41-B029-AFA75E04601F}" srcOrd="1" destOrd="0" parTransId="{BE7F355D-A0DF-4D47-B5B7-97EEC5E1E985}" sibTransId="{BFDAE836-64C7-0740-B8D8-8531E3FD6FA6}"/>
    <dgm:cxn modelId="{EBF34EDC-0323-4747-AB52-5C036B740739}" srcId="{B2A66913-2D58-4869-B7AE-75D4F8BAAAEC}" destId="{67A606DA-0C23-2B47-9BA3-4C07390D219F}" srcOrd="2" destOrd="0" parTransId="{E5DF486E-9F48-D445-A469-6CB3CF7C200E}" sibTransId="{B3B31B8A-F743-7049-B31C-F0E2C2A39132}"/>
    <dgm:cxn modelId="{53C666E4-E7E1-FE42-9576-3489DCDB1A08}" type="presOf" srcId="{432B47B1-6C51-3D41-B029-AFA75E04601F}" destId="{4182CA6B-0B3B-EC46-90F7-F806548F0D56}" srcOrd="0" destOrd="1" presId="urn:microsoft.com/office/officeart/2005/8/layout/hProcess7"/>
    <dgm:cxn modelId="{831558F8-92E7-F14D-B0FA-25A70D3BE5DC}" srcId="{48EA6293-5A0D-4285-8E23-EE4CF1D79846}" destId="{EE6840BF-026B-AE40-B28D-1A61F26CCC9C}" srcOrd="0" destOrd="0" parTransId="{5A747111-9BA7-764F-AC7D-A851549442C7}" sibTransId="{9DA9F8D0-7067-F24E-BA85-7874EFDF746F}"/>
    <dgm:cxn modelId="{7BBD9FF8-B6C2-1C4A-8D3E-92765868297D}" type="presOf" srcId="{67A606DA-0C23-2B47-9BA3-4C07390D219F}" destId="{F9B38FF2-33D5-2A44-8E65-F8C5D5348A43}" srcOrd="0" destOrd="2" presId="urn:microsoft.com/office/officeart/2005/8/layout/hProcess7"/>
    <dgm:cxn modelId="{279E4642-B45C-45C6-BA94-A2405F947A06}" type="presParOf" srcId="{5548979A-50A6-4506-AB97-581D584BBF1E}" destId="{29C6D123-E694-489B-A812-365326B223BD}" srcOrd="0" destOrd="0" presId="urn:microsoft.com/office/officeart/2005/8/layout/hProcess7"/>
    <dgm:cxn modelId="{61900EC7-8562-4D62-821C-04DD84227CA2}" type="presParOf" srcId="{29C6D123-E694-489B-A812-365326B223BD}" destId="{F343C5F9-6C7F-402F-B4E7-AA078C04F396}" srcOrd="0" destOrd="0" presId="urn:microsoft.com/office/officeart/2005/8/layout/hProcess7"/>
    <dgm:cxn modelId="{96B5C76F-806C-42C0-8D5A-B9A17FECE2B4}" type="presParOf" srcId="{29C6D123-E694-489B-A812-365326B223BD}" destId="{749858BE-5AD3-4967-A3D6-9E7189C020DD}" srcOrd="1" destOrd="0" presId="urn:microsoft.com/office/officeart/2005/8/layout/hProcess7"/>
    <dgm:cxn modelId="{BDB1C574-DD90-F241-83A7-812CC13E1DAE}" type="presParOf" srcId="{29C6D123-E694-489B-A812-365326B223BD}" destId="{4182CA6B-0B3B-EC46-90F7-F806548F0D56}" srcOrd="2" destOrd="0" presId="urn:microsoft.com/office/officeart/2005/8/layout/hProcess7"/>
    <dgm:cxn modelId="{EB7473B6-5EF8-443B-B78B-175A08197789}" type="presParOf" srcId="{5548979A-50A6-4506-AB97-581D584BBF1E}" destId="{537B9513-EC29-4BCF-AC9B-788570CEC0DD}" srcOrd="1" destOrd="0" presId="urn:microsoft.com/office/officeart/2005/8/layout/hProcess7"/>
    <dgm:cxn modelId="{BFB1E03C-8964-4600-90F8-83A591D0A27B}" type="presParOf" srcId="{5548979A-50A6-4506-AB97-581D584BBF1E}" destId="{F85CF335-5F15-41E0-AE2D-2BAAED18AB41}" srcOrd="2" destOrd="0" presId="urn:microsoft.com/office/officeart/2005/8/layout/hProcess7"/>
    <dgm:cxn modelId="{3BE5DD14-2597-4972-8576-1965737DCDDA}" type="presParOf" srcId="{F85CF335-5F15-41E0-AE2D-2BAAED18AB41}" destId="{C30BE37C-9EC6-4424-A9EA-A80819FD0C8A}" srcOrd="0" destOrd="0" presId="urn:microsoft.com/office/officeart/2005/8/layout/hProcess7"/>
    <dgm:cxn modelId="{E723EFD2-4C23-433A-A964-615A179EF635}" type="presParOf" srcId="{F85CF335-5F15-41E0-AE2D-2BAAED18AB41}" destId="{B82958FA-39CF-435D-830B-0FEBB8947AA8}" srcOrd="1" destOrd="0" presId="urn:microsoft.com/office/officeart/2005/8/layout/hProcess7"/>
    <dgm:cxn modelId="{4A07D380-4C1E-4ACF-A849-273D8B0E7DD6}" type="presParOf" srcId="{F85CF335-5F15-41E0-AE2D-2BAAED18AB41}" destId="{0394A8DF-B55C-451E-8A63-93239BA21BBF}" srcOrd="2" destOrd="0" presId="urn:microsoft.com/office/officeart/2005/8/layout/hProcess7"/>
    <dgm:cxn modelId="{4BEB0024-79AE-4868-B401-B19EB1AB46F2}" type="presParOf" srcId="{5548979A-50A6-4506-AB97-581D584BBF1E}" destId="{B60260A2-6961-4AF7-A9BC-4EA2A6DFC702}" srcOrd="3" destOrd="0" presId="urn:microsoft.com/office/officeart/2005/8/layout/hProcess7"/>
    <dgm:cxn modelId="{9221B8BA-5251-459A-8E87-2147A6641299}" type="presParOf" srcId="{5548979A-50A6-4506-AB97-581D584BBF1E}" destId="{B6CDD283-4970-4B64-8098-4C56CB4BC5CC}" srcOrd="4" destOrd="0" presId="urn:microsoft.com/office/officeart/2005/8/layout/hProcess7"/>
    <dgm:cxn modelId="{5C612BFB-74C0-4993-9F58-427249D3C976}" type="presParOf" srcId="{B6CDD283-4970-4B64-8098-4C56CB4BC5CC}" destId="{C6F25C26-72F9-4293-B1FB-F530D75547FE}" srcOrd="0" destOrd="0" presId="urn:microsoft.com/office/officeart/2005/8/layout/hProcess7"/>
    <dgm:cxn modelId="{C591FC0F-9FD5-4883-A637-C8524632B6B5}" type="presParOf" srcId="{B6CDD283-4970-4B64-8098-4C56CB4BC5CC}" destId="{40E2B202-5A3B-4BB5-ABED-05C475E5E320}" srcOrd="1" destOrd="0" presId="urn:microsoft.com/office/officeart/2005/8/layout/hProcess7"/>
    <dgm:cxn modelId="{6FEB81A7-B220-6843-A913-FBDE520DC506}" type="presParOf" srcId="{B6CDD283-4970-4B64-8098-4C56CB4BC5CC}" destId="{F9B38FF2-33D5-2A44-8E65-F8C5D5348A43}" srcOrd="2" destOrd="0" presId="urn:microsoft.com/office/officeart/2005/8/layout/hProcess7"/>
    <dgm:cxn modelId="{F4F4E788-0619-406F-859E-3C3C084AB25D}" type="presParOf" srcId="{5548979A-50A6-4506-AB97-581D584BBF1E}" destId="{C04ACB41-5AB4-4574-BBFB-42820414175C}" srcOrd="5" destOrd="0" presId="urn:microsoft.com/office/officeart/2005/8/layout/hProcess7"/>
    <dgm:cxn modelId="{427311A2-E962-4331-8159-02460F58526F}" type="presParOf" srcId="{5548979A-50A6-4506-AB97-581D584BBF1E}" destId="{097AC012-8634-4178-A8DE-D433EBCDD72C}" srcOrd="6" destOrd="0" presId="urn:microsoft.com/office/officeart/2005/8/layout/hProcess7"/>
    <dgm:cxn modelId="{5554A830-5AD9-4A75-B3C6-238EFB7C29E3}" type="presParOf" srcId="{097AC012-8634-4178-A8DE-D433EBCDD72C}" destId="{98F957CF-6AE4-45C5-B0E2-228570605838}" srcOrd="0" destOrd="0" presId="urn:microsoft.com/office/officeart/2005/8/layout/hProcess7"/>
    <dgm:cxn modelId="{030AC4E0-C086-43D4-BDF2-9F043B1485B3}" type="presParOf" srcId="{097AC012-8634-4178-A8DE-D433EBCDD72C}" destId="{2458FBDF-CD60-4815-95AB-9DB8011A1D5D}" srcOrd="1" destOrd="0" presId="urn:microsoft.com/office/officeart/2005/8/layout/hProcess7"/>
    <dgm:cxn modelId="{8A0E5BEF-0B25-47B6-9A87-320FC07E2913}" type="presParOf" srcId="{097AC012-8634-4178-A8DE-D433EBCDD72C}" destId="{5F93D53C-CF3F-462F-ADCB-C44F686A9B80}" srcOrd="2" destOrd="0" presId="urn:microsoft.com/office/officeart/2005/8/layout/hProcess7"/>
    <dgm:cxn modelId="{F03E7BCA-7C26-4E7D-A39B-792142189BD5}" type="presParOf" srcId="{5548979A-50A6-4506-AB97-581D584BBF1E}" destId="{1630D4C7-0CA2-4675-A364-9497FDCC9F43}" srcOrd="7" destOrd="0" presId="urn:microsoft.com/office/officeart/2005/8/layout/hProcess7"/>
    <dgm:cxn modelId="{F097E38A-A1BB-4798-B354-76B69B14333B}" type="presParOf" srcId="{5548979A-50A6-4506-AB97-581D584BBF1E}" destId="{08164BC0-BC4B-4894-829F-06451587E30E}" srcOrd="8" destOrd="0" presId="urn:microsoft.com/office/officeart/2005/8/layout/hProcess7"/>
    <dgm:cxn modelId="{8FAC8F41-F83D-4311-8F9F-64B90ED26778}" type="presParOf" srcId="{08164BC0-BC4B-4894-829F-06451587E30E}" destId="{EFF27442-CF42-4886-887F-B1BA4682C83A}" srcOrd="0" destOrd="0" presId="urn:microsoft.com/office/officeart/2005/8/layout/hProcess7"/>
    <dgm:cxn modelId="{B2A52206-AFED-47A0-A220-A5ED160424EE}" type="presParOf" srcId="{08164BC0-BC4B-4894-829F-06451587E30E}" destId="{10AF5D10-AB0E-414F-BFE0-E5FABDB1D663}" srcOrd="1" destOrd="0" presId="urn:microsoft.com/office/officeart/2005/8/layout/hProcess7"/>
    <dgm:cxn modelId="{9F9A1D65-C05F-0240-9E55-21EB2502FD13}" type="presParOf" srcId="{08164BC0-BC4B-4894-829F-06451587E30E}" destId="{86D2C9F7-0286-6142-B02C-B90006394024}" srcOrd="2" destOrd="0" presId="urn:microsoft.com/office/officeart/2005/8/layout/hProcess7"/>
    <dgm:cxn modelId="{92781232-A7B0-4F5D-AD5B-DB7B47EACDFC}" type="presParOf" srcId="{5548979A-50A6-4506-AB97-581D584BBF1E}" destId="{B997E594-F66C-4FC0-B5AB-F6DF4F312BD4}" srcOrd="9" destOrd="0" presId="urn:microsoft.com/office/officeart/2005/8/layout/hProcess7"/>
    <dgm:cxn modelId="{D1D86D97-F178-45D9-9E5C-CAEC64B5F9CB}" type="presParOf" srcId="{5548979A-50A6-4506-AB97-581D584BBF1E}" destId="{FAB08AA7-CE23-4E28-897B-9EB45EA3E72A}" srcOrd="10" destOrd="0" presId="urn:microsoft.com/office/officeart/2005/8/layout/hProcess7"/>
    <dgm:cxn modelId="{89BD8465-C03B-4B55-87D0-0A3B92C19E86}" type="presParOf" srcId="{FAB08AA7-CE23-4E28-897B-9EB45EA3E72A}" destId="{611BEDF4-2625-4305-A955-FE3E38DE0C51}" srcOrd="0" destOrd="0" presId="urn:microsoft.com/office/officeart/2005/8/layout/hProcess7"/>
    <dgm:cxn modelId="{52AB5A5C-5EE9-4682-839E-3B3B17396FED}" type="presParOf" srcId="{FAB08AA7-CE23-4E28-897B-9EB45EA3E72A}" destId="{B84A6C2D-2EF8-4AA3-859C-3D363EB67D6A}" srcOrd="1" destOrd="0" presId="urn:microsoft.com/office/officeart/2005/8/layout/hProcess7"/>
    <dgm:cxn modelId="{D9D54369-DFEB-4869-BAEB-AB913FEF05F6}" type="presParOf" srcId="{FAB08AA7-CE23-4E28-897B-9EB45EA3E72A}" destId="{450FB223-0732-4A07-82BC-4ECD4A17F9B6}" srcOrd="2" destOrd="0" presId="urn:microsoft.com/office/officeart/2005/8/layout/hProcess7"/>
    <dgm:cxn modelId="{62B4128A-81EA-46AA-BD5C-A15595EF7518}" type="presParOf" srcId="{5548979A-50A6-4506-AB97-581D584BBF1E}" destId="{311D8E33-181F-4912-B534-505A8183C678}" srcOrd="11" destOrd="0" presId="urn:microsoft.com/office/officeart/2005/8/layout/hProcess7"/>
    <dgm:cxn modelId="{E30DA503-1BBA-4E60-A2BC-34A5A78B1120}" type="presParOf" srcId="{5548979A-50A6-4506-AB97-581D584BBF1E}" destId="{8F281213-C7AB-4D7B-B97D-E97BDFC33295}" srcOrd="12" destOrd="0" presId="urn:microsoft.com/office/officeart/2005/8/layout/hProcess7"/>
    <dgm:cxn modelId="{6F63E599-E7A2-49F0-837B-7B414223E510}" type="presParOf" srcId="{8F281213-C7AB-4D7B-B97D-E97BDFC33295}" destId="{2EA7DE90-F2B8-4DBC-BA38-EF07D177F537}" srcOrd="0" destOrd="0" presId="urn:microsoft.com/office/officeart/2005/8/layout/hProcess7"/>
    <dgm:cxn modelId="{75A51D18-0454-4CD9-A138-3708A7217980}" type="presParOf" srcId="{8F281213-C7AB-4D7B-B97D-E97BDFC33295}" destId="{25447C95-2761-4D18-A4AF-5FE03F2C6843}" srcOrd="1" destOrd="0" presId="urn:microsoft.com/office/officeart/2005/8/layout/hProcess7"/>
    <dgm:cxn modelId="{9782E225-6BDB-AC4F-9D25-3011A4B68E71}" type="presParOf" srcId="{8F281213-C7AB-4D7B-B97D-E97BDFC33295}" destId="{D8347674-B183-764F-99BE-48F5D012E3D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D5182C-D27C-4B2E-A02E-CBB3B7C6AFA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7B430FC-896F-4A22-8073-F16CD085B8E5}">
      <dgm:prSet custT="1"/>
      <dgm:spPr/>
      <dgm:t>
        <a:bodyPr/>
        <a:lstStyle/>
        <a:p>
          <a:r>
            <a:rPr lang="en-US" sz="1800" b="1" dirty="0"/>
            <a:t>China</a:t>
          </a:r>
        </a:p>
      </dgm:t>
    </dgm:pt>
    <dgm:pt modelId="{D1F977B7-2820-471F-BDDD-EC136AC00FBF}" type="parTrans" cxnId="{0A680980-3A53-4C7E-8F8D-9B46DB34AEF8}">
      <dgm:prSet/>
      <dgm:spPr/>
      <dgm:t>
        <a:bodyPr/>
        <a:lstStyle/>
        <a:p>
          <a:endParaRPr lang="en-US"/>
        </a:p>
      </dgm:t>
    </dgm:pt>
    <dgm:pt modelId="{F8A26D40-CCEB-4964-A618-52EE94E46ED6}" type="sibTrans" cxnId="{0A680980-3A53-4C7E-8F8D-9B46DB34AEF8}">
      <dgm:prSet/>
      <dgm:spPr/>
      <dgm:t>
        <a:bodyPr/>
        <a:lstStyle/>
        <a:p>
          <a:endParaRPr lang="en-US"/>
        </a:p>
      </dgm:t>
    </dgm:pt>
    <dgm:pt modelId="{40CF882A-A455-4341-8EE3-61BB2256B0E0}">
      <dgm:prSet/>
      <dgm:spPr/>
      <dgm:t>
        <a:bodyPr/>
        <a:lstStyle/>
        <a:p>
          <a:r>
            <a:rPr lang="en-US" dirty="0"/>
            <a:t>FGC centered on trade and technological development</a:t>
          </a:r>
        </a:p>
      </dgm:t>
    </dgm:pt>
    <dgm:pt modelId="{59C4B905-00BE-4BBB-8D1F-624484FD86DF}" type="parTrans" cxnId="{44AE9B83-4E17-4831-B8C5-601B27A7F573}">
      <dgm:prSet/>
      <dgm:spPr/>
      <dgm:t>
        <a:bodyPr/>
        <a:lstStyle/>
        <a:p>
          <a:endParaRPr lang="en-US"/>
        </a:p>
      </dgm:t>
    </dgm:pt>
    <dgm:pt modelId="{33E26217-2AE2-4FD8-83EF-F6A297377A07}" type="sibTrans" cxnId="{44AE9B83-4E17-4831-B8C5-601B27A7F573}">
      <dgm:prSet/>
      <dgm:spPr/>
      <dgm:t>
        <a:bodyPr/>
        <a:lstStyle/>
        <a:p>
          <a:endParaRPr lang="en-US"/>
        </a:p>
      </dgm:t>
    </dgm:pt>
    <dgm:pt modelId="{6D6317AD-D3DC-404F-86EB-4F68F7A96A9E}">
      <dgm:prSet custT="1"/>
      <dgm:spPr/>
      <dgm:t>
        <a:bodyPr/>
        <a:lstStyle/>
        <a:p>
          <a:r>
            <a:rPr lang="en-US" sz="1800" b="1" dirty="0"/>
            <a:t>Russia</a:t>
          </a:r>
        </a:p>
      </dgm:t>
    </dgm:pt>
    <dgm:pt modelId="{23B32861-8003-465F-B5E5-0D0AF480376D}" type="parTrans" cxnId="{1C09BDB8-AA9D-41E1-8640-B1B26C9D9617}">
      <dgm:prSet/>
      <dgm:spPr/>
      <dgm:t>
        <a:bodyPr/>
        <a:lstStyle/>
        <a:p>
          <a:endParaRPr lang="en-US"/>
        </a:p>
      </dgm:t>
    </dgm:pt>
    <dgm:pt modelId="{5A17F8C7-6DB1-48EE-8829-A524DFA46C6A}" type="sibTrans" cxnId="{1C09BDB8-AA9D-41E1-8640-B1B26C9D9617}">
      <dgm:prSet/>
      <dgm:spPr/>
      <dgm:t>
        <a:bodyPr/>
        <a:lstStyle/>
        <a:p>
          <a:endParaRPr lang="en-US"/>
        </a:p>
      </dgm:t>
    </dgm:pt>
    <dgm:pt modelId="{11685CC7-6799-466C-9BE1-7171A0095E84}">
      <dgm:prSet custT="1"/>
      <dgm:spPr/>
      <dgm:t>
        <a:bodyPr/>
        <a:lstStyle/>
        <a:p>
          <a:r>
            <a:rPr lang="en-US" sz="1800" b="1" dirty="0"/>
            <a:t>Iran</a:t>
          </a:r>
        </a:p>
      </dgm:t>
    </dgm:pt>
    <dgm:pt modelId="{15FDA801-E304-41BA-9E26-FF3A18FF4188}" type="parTrans" cxnId="{239DF5E7-838E-4275-BA1A-38D25B5E1D1D}">
      <dgm:prSet/>
      <dgm:spPr/>
      <dgm:t>
        <a:bodyPr/>
        <a:lstStyle/>
        <a:p>
          <a:endParaRPr lang="en-US"/>
        </a:p>
      </dgm:t>
    </dgm:pt>
    <dgm:pt modelId="{737B9621-AEAD-443B-9452-174DDA5997D5}" type="sibTrans" cxnId="{239DF5E7-838E-4275-BA1A-38D25B5E1D1D}">
      <dgm:prSet/>
      <dgm:spPr/>
      <dgm:t>
        <a:bodyPr/>
        <a:lstStyle/>
        <a:p>
          <a:endParaRPr lang="en-US"/>
        </a:p>
      </dgm:t>
    </dgm:pt>
    <dgm:pt modelId="{ACB2FEB6-7462-456D-A4DA-B4C3032DDB64}">
      <dgm:prSet custT="1"/>
      <dgm:spPr/>
      <dgm:t>
        <a:bodyPr/>
        <a:lstStyle/>
        <a:p>
          <a:r>
            <a:rPr lang="en-US" sz="1800" b="1" dirty="0"/>
            <a:t>Venezuela</a:t>
          </a:r>
        </a:p>
      </dgm:t>
    </dgm:pt>
    <dgm:pt modelId="{7105C42F-EECB-4CDF-9B02-3393D685DAB1}" type="parTrans" cxnId="{6A914F67-C08B-47F8-93E2-5FBBFAB18017}">
      <dgm:prSet/>
      <dgm:spPr/>
      <dgm:t>
        <a:bodyPr/>
        <a:lstStyle/>
        <a:p>
          <a:endParaRPr lang="en-US"/>
        </a:p>
      </dgm:t>
    </dgm:pt>
    <dgm:pt modelId="{A23BE449-3E33-43BC-93BE-DB4AF01BD4DB}" type="sibTrans" cxnId="{6A914F67-C08B-47F8-93E2-5FBBFAB18017}">
      <dgm:prSet/>
      <dgm:spPr/>
      <dgm:t>
        <a:bodyPr/>
        <a:lstStyle/>
        <a:p>
          <a:endParaRPr lang="en-US"/>
        </a:p>
      </dgm:t>
    </dgm:pt>
    <dgm:pt modelId="{2E224C25-2491-470E-B7D4-AB8B015F4ED0}">
      <dgm:prSet/>
      <dgm:spPr/>
      <dgm:t>
        <a:bodyPr/>
        <a:lstStyle/>
        <a:p>
          <a:r>
            <a:rPr lang="en-US" dirty="0"/>
            <a:t>China viewed as Global Leader (Optimistic)</a:t>
          </a:r>
        </a:p>
      </dgm:t>
    </dgm:pt>
    <dgm:pt modelId="{238A0DC0-5BBE-45FF-A177-40F87638926A}" type="parTrans" cxnId="{22B13F23-594F-4AD0-8222-4044FA3D87B9}">
      <dgm:prSet/>
      <dgm:spPr/>
      <dgm:t>
        <a:bodyPr/>
        <a:lstStyle/>
        <a:p>
          <a:endParaRPr lang="en-US"/>
        </a:p>
      </dgm:t>
    </dgm:pt>
    <dgm:pt modelId="{E8607214-137D-4BB3-A19A-74776D417F60}" type="sibTrans" cxnId="{22B13F23-594F-4AD0-8222-4044FA3D87B9}">
      <dgm:prSet/>
      <dgm:spPr/>
      <dgm:t>
        <a:bodyPr/>
        <a:lstStyle/>
        <a:p>
          <a:endParaRPr lang="en-US"/>
        </a:p>
      </dgm:t>
    </dgm:pt>
    <dgm:pt modelId="{10F9DB59-C4E1-48E9-A42D-8DEC2236F7A3}">
      <dgm:prSet/>
      <dgm:spPr/>
      <dgm:t>
        <a:bodyPr/>
        <a:lstStyle/>
        <a:p>
          <a:r>
            <a:rPr lang="en-US" dirty="0"/>
            <a:t>Threats: Isolationism, nationalism</a:t>
          </a:r>
        </a:p>
      </dgm:t>
    </dgm:pt>
    <dgm:pt modelId="{7C8BA823-ACEE-4D49-ACCA-2BF80C7DEAE2}" type="parTrans" cxnId="{545C6EA4-4EB7-4629-8099-CDE79DC6BFC7}">
      <dgm:prSet/>
      <dgm:spPr/>
      <dgm:t>
        <a:bodyPr/>
        <a:lstStyle/>
        <a:p>
          <a:endParaRPr lang="en-US"/>
        </a:p>
      </dgm:t>
    </dgm:pt>
    <dgm:pt modelId="{07C493F4-1F2E-424B-B0B7-0EDCAD79E675}" type="sibTrans" cxnId="{545C6EA4-4EB7-4629-8099-CDE79DC6BFC7}">
      <dgm:prSet/>
      <dgm:spPr/>
      <dgm:t>
        <a:bodyPr/>
        <a:lstStyle/>
        <a:p>
          <a:endParaRPr lang="en-US"/>
        </a:p>
      </dgm:t>
    </dgm:pt>
    <dgm:pt modelId="{9311B5BA-462C-4BA1-BADF-3BB7A46787A3}">
      <dgm:prSet/>
      <dgm:spPr/>
      <dgm:t>
        <a:bodyPr/>
        <a:lstStyle/>
        <a:p>
          <a:r>
            <a:rPr lang="en-US" dirty="0"/>
            <a:t>Solution: Globalism and support for WTO, UN</a:t>
          </a:r>
        </a:p>
      </dgm:t>
    </dgm:pt>
    <dgm:pt modelId="{D94CA77B-AEAC-4E06-B156-DDA786D19A61}" type="parTrans" cxnId="{4671DFD9-1993-4C5D-91D4-D8F21E00239E}">
      <dgm:prSet/>
      <dgm:spPr/>
      <dgm:t>
        <a:bodyPr/>
        <a:lstStyle/>
        <a:p>
          <a:endParaRPr lang="en-US"/>
        </a:p>
      </dgm:t>
    </dgm:pt>
    <dgm:pt modelId="{05EAF461-99BA-4A35-8D7D-70D5F7A92323}" type="sibTrans" cxnId="{4671DFD9-1993-4C5D-91D4-D8F21E00239E}">
      <dgm:prSet/>
      <dgm:spPr/>
      <dgm:t>
        <a:bodyPr/>
        <a:lstStyle/>
        <a:p>
          <a:endParaRPr lang="en-US"/>
        </a:p>
      </dgm:t>
    </dgm:pt>
    <dgm:pt modelId="{748D69ED-DF89-439C-AC36-6851C7029C07}">
      <dgm:prSet/>
      <dgm:spPr/>
      <dgm:t>
        <a:bodyPr/>
        <a:lstStyle/>
        <a:p>
          <a:r>
            <a:rPr lang="en-US" dirty="0"/>
            <a:t>Russia in conflict with West</a:t>
          </a:r>
        </a:p>
      </dgm:t>
    </dgm:pt>
    <dgm:pt modelId="{F7B1FC90-FBDD-49EC-B1C2-2EFE91ACD82D}" type="parTrans" cxnId="{21D3F955-D910-4A33-B676-08F439E4F1A1}">
      <dgm:prSet/>
      <dgm:spPr/>
      <dgm:t>
        <a:bodyPr/>
        <a:lstStyle/>
        <a:p>
          <a:endParaRPr lang="en-US"/>
        </a:p>
      </dgm:t>
    </dgm:pt>
    <dgm:pt modelId="{CBB82FAB-F5A8-460F-8ED9-807718D9067C}" type="sibTrans" cxnId="{21D3F955-D910-4A33-B676-08F439E4F1A1}">
      <dgm:prSet/>
      <dgm:spPr/>
      <dgm:t>
        <a:bodyPr/>
        <a:lstStyle/>
        <a:p>
          <a:endParaRPr lang="en-US"/>
        </a:p>
      </dgm:t>
    </dgm:pt>
    <dgm:pt modelId="{4988F166-66F8-4BF4-A284-1771EC1B310A}">
      <dgm:prSet/>
      <dgm:spPr/>
      <dgm:t>
        <a:bodyPr/>
        <a:lstStyle/>
        <a:p>
          <a:r>
            <a:rPr lang="en-US" dirty="0"/>
            <a:t>Concerns of Russian economic decline, lack of technological competitiveness</a:t>
          </a:r>
        </a:p>
      </dgm:t>
    </dgm:pt>
    <dgm:pt modelId="{45ECDEE4-0326-4D14-9A89-86E895E5F6BD}" type="parTrans" cxnId="{56E707CD-C690-414F-8FB0-9A70DE6589F1}">
      <dgm:prSet/>
      <dgm:spPr/>
      <dgm:t>
        <a:bodyPr/>
        <a:lstStyle/>
        <a:p>
          <a:endParaRPr lang="en-US"/>
        </a:p>
      </dgm:t>
    </dgm:pt>
    <dgm:pt modelId="{FE04B04F-77B5-4845-8141-DDD893FDA413}" type="sibTrans" cxnId="{56E707CD-C690-414F-8FB0-9A70DE6589F1}">
      <dgm:prSet/>
      <dgm:spPr/>
      <dgm:t>
        <a:bodyPr/>
        <a:lstStyle/>
        <a:p>
          <a:endParaRPr lang="en-US"/>
        </a:p>
      </dgm:t>
    </dgm:pt>
    <dgm:pt modelId="{D9B44836-0742-4D3E-BBF9-1FB496467F4C}">
      <dgm:prSet/>
      <dgm:spPr/>
      <dgm:t>
        <a:bodyPr/>
        <a:lstStyle/>
        <a:p>
          <a:r>
            <a:rPr lang="en-US" dirty="0"/>
            <a:t>Threats: Western information warfare and cultural encroachment</a:t>
          </a:r>
        </a:p>
      </dgm:t>
    </dgm:pt>
    <dgm:pt modelId="{72B5EFB2-914A-4A46-958D-563FDF2055AE}" type="parTrans" cxnId="{930E043D-BE66-48FC-B807-E3205285873A}">
      <dgm:prSet/>
      <dgm:spPr/>
      <dgm:t>
        <a:bodyPr/>
        <a:lstStyle/>
        <a:p>
          <a:endParaRPr lang="en-US"/>
        </a:p>
      </dgm:t>
    </dgm:pt>
    <dgm:pt modelId="{BBB6EF21-4119-4AC7-8CE9-2502D87B3A30}" type="sibTrans" cxnId="{930E043D-BE66-48FC-B807-E3205285873A}">
      <dgm:prSet/>
      <dgm:spPr/>
      <dgm:t>
        <a:bodyPr/>
        <a:lstStyle/>
        <a:p>
          <a:endParaRPr lang="en-US"/>
        </a:p>
      </dgm:t>
    </dgm:pt>
    <dgm:pt modelId="{65606840-2998-4638-B737-D304C1E04977}">
      <dgm:prSet/>
      <dgm:spPr/>
      <dgm:t>
        <a:bodyPr/>
        <a:lstStyle/>
        <a:p>
          <a:r>
            <a:rPr lang="en-US" dirty="0"/>
            <a:t>Solution: Russian led counterbalance to West; investment in culture</a:t>
          </a:r>
        </a:p>
      </dgm:t>
    </dgm:pt>
    <dgm:pt modelId="{C9E8BE92-9642-453E-BC56-42F242E8D2EC}" type="parTrans" cxnId="{F5D0ED4C-76F7-47B5-842F-2E0A3BB21E48}">
      <dgm:prSet/>
      <dgm:spPr/>
      <dgm:t>
        <a:bodyPr/>
        <a:lstStyle/>
        <a:p>
          <a:endParaRPr lang="en-US"/>
        </a:p>
      </dgm:t>
    </dgm:pt>
    <dgm:pt modelId="{F8AB499D-2764-4FBF-97C5-FAB378F898D0}" type="sibTrans" cxnId="{F5D0ED4C-76F7-47B5-842F-2E0A3BB21E48}">
      <dgm:prSet/>
      <dgm:spPr/>
      <dgm:t>
        <a:bodyPr/>
        <a:lstStyle/>
        <a:p>
          <a:endParaRPr lang="en-US"/>
        </a:p>
      </dgm:t>
    </dgm:pt>
    <dgm:pt modelId="{667173C5-9A15-4B5D-A269-1248D8142B49}">
      <dgm:prSet/>
      <dgm:spPr/>
      <dgm:t>
        <a:bodyPr/>
        <a:lstStyle/>
        <a:p>
          <a:r>
            <a:rPr lang="en-US" dirty="0"/>
            <a:t>Iran as regional power; leader of Shia crescent</a:t>
          </a:r>
        </a:p>
      </dgm:t>
    </dgm:pt>
    <dgm:pt modelId="{C1931305-7EDB-478C-AAF7-88DEA9BD731C}" type="parTrans" cxnId="{90E3A173-F021-4414-9071-F705344E24BC}">
      <dgm:prSet/>
      <dgm:spPr/>
      <dgm:t>
        <a:bodyPr/>
        <a:lstStyle/>
        <a:p>
          <a:endParaRPr lang="en-US"/>
        </a:p>
      </dgm:t>
    </dgm:pt>
    <dgm:pt modelId="{359D8D27-213A-48C4-B16F-AFF1637B7DD6}" type="sibTrans" cxnId="{90E3A173-F021-4414-9071-F705344E24BC}">
      <dgm:prSet/>
      <dgm:spPr/>
      <dgm:t>
        <a:bodyPr/>
        <a:lstStyle/>
        <a:p>
          <a:endParaRPr lang="en-US"/>
        </a:p>
      </dgm:t>
    </dgm:pt>
    <dgm:pt modelId="{DD26E708-5F4A-43AE-BBD4-86D58028D541}">
      <dgm:prSet/>
      <dgm:spPr/>
      <dgm:t>
        <a:bodyPr/>
        <a:lstStyle/>
        <a:p>
          <a:r>
            <a:rPr lang="en-US" dirty="0"/>
            <a:t>Threats: US diplomatic and economic attempts to isolate</a:t>
          </a:r>
        </a:p>
      </dgm:t>
    </dgm:pt>
    <dgm:pt modelId="{40ED069D-1EF9-4EEF-A980-FC4B706BC3DE}" type="parTrans" cxnId="{6C1B26E3-104A-4459-8B0C-2059B79EEEAE}">
      <dgm:prSet/>
      <dgm:spPr/>
      <dgm:t>
        <a:bodyPr/>
        <a:lstStyle/>
        <a:p>
          <a:endParaRPr lang="en-US"/>
        </a:p>
      </dgm:t>
    </dgm:pt>
    <dgm:pt modelId="{878305A7-224B-4B36-9B2B-BE17CD2F6E55}" type="sibTrans" cxnId="{6C1B26E3-104A-4459-8B0C-2059B79EEEAE}">
      <dgm:prSet/>
      <dgm:spPr/>
      <dgm:t>
        <a:bodyPr/>
        <a:lstStyle/>
        <a:p>
          <a:endParaRPr lang="en-US"/>
        </a:p>
      </dgm:t>
    </dgm:pt>
    <dgm:pt modelId="{F8161927-10D5-47CB-A1E3-1D04A80AE04F}">
      <dgm:prSet/>
      <dgm:spPr/>
      <dgm:t>
        <a:bodyPr/>
        <a:lstStyle/>
        <a:p>
          <a:r>
            <a:rPr lang="en-US" dirty="0"/>
            <a:t>US leveraging IC against Iran; US abuse of international norms </a:t>
          </a:r>
        </a:p>
      </dgm:t>
    </dgm:pt>
    <dgm:pt modelId="{4B640ADF-8BFB-405F-BF68-E98EC0D8EE12}" type="parTrans" cxnId="{34B22182-E6FC-43A3-82C5-1A3FDC779CBF}">
      <dgm:prSet/>
      <dgm:spPr/>
      <dgm:t>
        <a:bodyPr/>
        <a:lstStyle/>
        <a:p>
          <a:endParaRPr lang="en-US"/>
        </a:p>
      </dgm:t>
    </dgm:pt>
    <dgm:pt modelId="{42280B3F-F4F9-4816-98E6-B31C36EC2E5C}" type="sibTrans" cxnId="{34B22182-E6FC-43A3-82C5-1A3FDC779CBF}">
      <dgm:prSet/>
      <dgm:spPr/>
      <dgm:t>
        <a:bodyPr/>
        <a:lstStyle/>
        <a:p>
          <a:endParaRPr lang="en-US"/>
        </a:p>
      </dgm:t>
    </dgm:pt>
    <dgm:pt modelId="{C67773C6-944A-4AB5-A6A0-59204384D7FE}">
      <dgm:prSet/>
      <dgm:spPr/>
      <dgm:t>
        <a:bodyPr/>
        <a:lstStyle/>
        <a:p>
          <a:r>
            <a:rPr lang="en-US" dirty="0"/>
            <a:t>Solution: greater regional unity in Shia Crescent; appeal to EU to balance against US</a:t>
          </a:r>
        </a:p>
      </dgm:t>
    </dgm:pt>
    <dgm:pt modelId="{630AD38C-02C4-4F87-86AC-1075DA8B5A83}" type="parTrans" cxnId="{BE44C6FE-7ECF-4731-88B8-BD04AC454DF7}">
      <dgm:prSet/>
      <dgm:spPr/>
      <dgm:t>
        <a:bodyPr/>
        <a:lstStyle/>
        <a:p>
          <a:endParaRPr lang="en-US"/>
        </a:p>
      </dgm:t>
    </dgm:pt>
    <dgm:pt modelId="{5BD811BF-6847-4870-ABD3-34BB2F4C0F80}" type="sibTrans" cxnId="{BE44C6FE-7ECF-4731-88B8-BD04AC454DF7}">
      <dgm:prSet/>
      <dgm:spPr/>
      <dgm:t>
        <a:bodyPr/>
        <a:lstStyle/>
        <a:p>
          <a:endParaRPr lang="en-US"/>
        </a:p>
      </dgm:t>
    </dgm:pt>
    <dgm:pt modelId="{4FF77189-05BF-46CE-8F89-47281926E16B}">
      <dgm:prSet/>
      <dgm:spPr/>
      <dgm:t>
        <a:bodyPr/>
        <a:lstStyle/>
        <a:p>
          <a:r>
            <a:rPr lang="en-US" dirty="0"/>
            <a:t>Ideological battle between imperialists and developing countries</a:t>
          </a:r>
        </a:p>
      </dgm:t>
    </dgm:pt>
    <dgm:pt modelId="{756ADB45-DAB1-4AF1-92B9-F845E3585370}" type="parTrans" cxnId="{A8363B85-E78A-4AED-98D3-3990AE688C80}">
      <dgm:prSet/>
      <dgm:spPr/>
      <dgm:t>
        <a:bodyPr/>
        <a:lstStyle/>
        <a:p>
          <a:endParaRPr lang="en-US"/>
        </a:p>
      </dgm:t>
    </dgm:pt>
    <dgm:pt modelId="{88FB63DD-EECB-46C3-9C79-8F56BB8E543F}" type="sibTrans" cxnId="{A8363B85-E78A-4AED-98D3-3990AE688C80}">
      <dgm:prSet/>
      <dgm:spPr/>
      <dgm:t>
        <a:bodyPr/>
        <a:lstStyle/>
        <a:p>
          <a:endParaRPr lang="en-US"/>
        </a:p>
      </dgm:t>
    </dgm:pt>
    <dgm:pt modelId="{F1605DE9-5AE2-486F-BB71-5B6F533F1DA1}">
      <dgm:prSet/>
      <dgm:spPr/>
      <dgm:t>
        <a:bodyPr/>
        <a:lstStyle/>
        <a:p>
          <a:r>
            <a:rPr lang="en-US" dirty="0"/>
            <a:t>Venezuelan weaknesses across all domains</a:t>
          </a:r>
        </a:p>
      </dgm:t>
    </dgm:pt>
    <dgm:pt modelId="{A71DA914-8F58-4CB2-B44C-DF50378035FA}" type="parTrans" cxnId="{62121631-960B-4C6B-93DA-B20EA6B3A35A}">
      <dgm:prSet/>
      <dgm:spPr/>
      <dgm:t>
        <a:bodyPr/>
        <a:lstStyle/>
        <a:p>
          <a:endParaRPr lang="en-US"/>
        </a:p>
      </dgm:t>
    </dgm:pt>
    <dgm:pt modelId="{45808AA9-EA7C-4623-91BD-A283C5D722DD}" type="sibTrans" cxnId="{62121631-960B-4C6B-93DA-B20EA6B3A35A}">
      <dgm:prSet/>
      <dgm:spPr/>
      <dgm:t>
        <a:bodyPr/>
        <a:lstStyle/>
        <a:p>
          <a:endParaRPr lang="en-US"/>
        </a:p>
      </dgm:t>
    </dgm:pt>
    <dgm:pt modelId="{A179ED2E-D920-4E35-994B-C9CDB9BFA171}">
      <dgm:prSet/>
      <dgm:spPr/>
      <dgm:t>
        <a:bodyPr/>
        <a:lstStyle/>
        <a:p>
          <a:r>
            <a:rPr lang="en-US" dirty="0"/>
            <a:t>Threats: Foreign encroachment (economic, military); diplomatic isolation; economic trade relations</a:t>
          </a:r>
        </a:p>
      </dgm:t>
    </dgm:pt>
    <dgm:pt modelId="{2F4219D4-C583-4B49-85CA-662B6BC34028}" type="parTrans" cxnId="{1E6262AD-F454-43AB-B2A8-690E3E8C8642}">
      <dgm:prSet/>
      <dgm:spPr/>
      <dgm:t>
        <a:bodyPr/>
        <a:lstStyle/>
        <a:p>
          <a:endParaRPr lang="en-US"/>
        </a:p>
      </dgm:t>
    </dgm:pt>
    <dgm:pt modelId="{0917A63B-98AE-46CB-ABFE-3F9333D33F25}" type="sibTrans" cxnId="{1E6262AD-F454-43AB-B2A8-690E3E8C8642}">
      <dgm:prSet/>
      <dgm:spPr/>
      <dgm:t>
        <a:bodyPr/>
        <a:lstStyle/>
        <a:p>
          <a:endParaRPr lang="en-US"/>
        </a:p>
      </dgm:t>
    </dgm:pt>
    <dgm:pt modelId="{ED628AC9-6EDD-43D3-9CEB-CEC9B96E1691}">
      <dgm:prSet/>
      <dgm:spPr/>
      <dgm:t>
        <a:bodyPr/>
        <a:lstStyle/>
        <a:p>
          <a:r>
            <a:rPr lang="en-US" dirty="0"/>
            <a:t>Solution: Need for new policies; increase diplomatic engagement, develop new trade partnerships </a:t>
          </a:r>
        </a:p>
      </dgm:t>
    </dgm:pt>
    <dgm:pt modelId="{8D2D5B66-4B7E-4F30-84C8-97AC1B68A381}" type="parTrans" cxnId="{11E2B6E0-868A-415B-8D47-F615FC15FB50}">
      <dgm:prSet/>
      <dgm:spPr/>
      <dgm:t>
        <a:bodyPr/>
        <a:lstStyle/>
        <a:p>
          <a:endParaRPr lang="en-US"/>
        </a:p>
      </dgm:t>
    </dgm:pt>
    <dgm:pt modelId="{C2953CCA-46CA-4ED4-8D28-9B1705D9755A}" type="sibTrans" cxnId="{11E2B6E0-868A-415B-8D47-F615FC15FB50}">
      <dgm:prSet/>
      <dgm:spPr/>
      <dgm:t>
        <a:bodyPr/>
        <a:lstStyle/>
        <a:p>
          <a:endParaRPr lang="en-US"/>
        </a:p>
      </dgm:t>
    </dgm:pt>
    <dgm:pt modelId="{F3705F7D-0F95-400D-AE5A-5A866DA00B30}" type="pres">
      <dgm:prSet presAssocID="{2ED5182C-D27C-4B2E-A02E-CBB3B7C6AFAE}" presName="Name0" presStyleCnt="0">
        <dgm:presLayoutVars>
          <dgm:dir/>
          <dgm:animLvl val="lvl"/>
          <dgm:resizeHandles val="exact"/>
        </dgm:presLayoutVars>
      </dgm:prSet>
      <dgm:spPr/>
    </dgm:pt>
    <dgm:pt modelId="{D3461F9D-6728-4FA9-ABDA-9EC9ABD32B6F}" type="pres">
      <dgm:prSet presAssocID="{B7B430FC-896F-4A22-8073-F16CD085B8E5}" presName="composite" presStyleCnt="0"/>
      <dgm:spPr/>
    </dgm:pt>
    <dgm:pt modelId="{1A0A3154-E620-4B08-8BE5-057BDF3843BF}" type="pres">
      <dgm:prSet presAssocID="{B7B430FC-896F-4A22-8073-F16CD085B8E5}" presName="parTx" presStyleLbl="alignNode1" presStyleIdx="0" presStyleCnt="4">
        <dgm:presLayoutVars>
          <dgm:chMax val="0"/>
          <dgm:chPref val="0"/>
          <dgm:bulletEnabled val="1"/>
        </dgm:presLayoutVars>
      </dgm:prSet>
      <dgm:spPr/>
    </dgm:pt>
    <dgm:pt modelId="{1B3F6864-0F44-476A-B0AB-8DD64DF08FEE}" type="pres">
      <dgm:prSet presAssocID="{B7B430FC-896F-4A22-8073-F16CD085B8E5}" presName="desTx" presStyleLbl="alignAccFollowNode1" presStyleIdx="0" presStyleCnt="4">
        <dgm:presLayoutVars>
          <dgm:bulletEnabled val="1"/>
        </dgm:presLayoutVars>
      </dgm:prSet>
      <dgm:spPr/>
    </dgm:pt>
    <dgm:pt modelId="{ED217426-8B5A-41C9-94E4-B142250C4017}" type="pres">
      <dgm:prSet presAssocID="{F8A26D40-CCEB-4964-A618-52EE94E46ED6}" presName="space" presStyleCnt="0"/>
      <dgm:spPr/>
    </dgm:pt>
    <dgm:pt modelId="{AE9B7153-8589-4826-A788-81DBF06C3832}" type="pres">
      <dgm:prSet presAssocID="{6D6317AD-D3DC-404F-86EB-4F68F7A96A9E}" presName="composite" presStyleCnt="0"/>
      <dgm:spPr/>
    </dgm:pt>
    <dgm:pt modelId="{7D20CA7B-C6D2-42B0-8447-C77A32106B15}" type="pres">
      <dgm:prSet presAssocID="{6D6317AD-D3DC-404F-86EB-4F68F7A96A9E}" presName="parTx" presStyleLbl="alignNode1" presStyleIdx="1" presStyleCnt="4">
        <dgm:presLayoutVars>
          <dgm:chMax val="0"/>
          <dgm:chPref val="0"/>
          <dgm:bulletEnabled val="1"/>
        </dgm:presLayoutVars>
      </dgm:prSet>
      <dgm:spPr/>
    </dgm:pt>
    <dgm:pt modelId="{9EB79649-F835-4E16-8E8A-16663CDB73C3}" type="pres">
      <dgm:prSet presAssocID="{6D6317AD-D3DC-404F-86EB-4F68F7A96A9E}" presName="desTx" presStyleLbl="alignAccFollowNode1" presStyleIdx="1" presStyleCnt="4">
        <dgm:presLayoutVars>
          <dgm:bulletEnabled val="1"/>
        </dgm:presLayoutVars>
      </dgm:prSet>
      <dgm:spPr/>
    </dgm:pt>
    <dgm:pt modelId="{FEEA46D9-B6CB-440C-81AD-44BEF998D649}" type="pres">
      <dgm:prSet presAssocID="{5A17F8C7-6DB1-48EE-8829-A524DFA46C6A}" presName="space" presStyleCnt="0"/>
      <dgm:spPr/>
    </dgm:pt>
    <dgm:pt modelId="{7711420D-3152-4167-B77D-0150C5830071}" type="pres">
      <dgm:prSet presAssocID="{11685CC7-6799-466C-9BE1-7171A0095E84}" presName="composite" presStyleCnt="0"/>
      <dgm:spPr/>
    </dgm:pt>
    <dgm:pt modelId="{20B19C8E-7636-41CE-9700-DD667812F9C9}" type="pres">
      <dgm:prSet presAssocID="{11685CC7-6799-466C-9BE1-7171A0095E84}" presName="parTx" presStyleLbl="alignNode1" presStyleIdx="2" presStyleCnt="4">
        <dgm:presLayoutVars>
          <dgm:chMax val="0"/>
          <dgm:chPref val="0"/>
          <dgm:bulletEnabled val="1"/>
        </dgm:presLayoutVars>
      </dgm:prSet>
      <dgm:spPr/>
    </dgm:pt>
    <dgm:pt modelId="{8EBDF1EA-E830-41DC-89BB-63750D72F257}" type="pres">
      <dgm:prSet presAssocID="{11685CC7-6799-466C-9BE1-7171A0095E84}" presName="desTx" presStyleLbl="alignAccFollowNode1" presStyleIdx="2" presStyleCnt="4">
        <dgm:presLayoutVars>
          <dgm:bulletEnabled val="1"/>
        </dgm:presLayoutVars>
      </dgm:prSet>
      <dgm:spPr/>
    </dgm:pt>
    <dgm:pt modelId="{5FDA9491-5E1C-41F7-9E0F-D3BB3EC38852}" type="pres">
      <dgm:prSet presAssocID="{737B9621-AEAD-443B-9452-174DDA5997D5}" presName="space" presStyleCnt="0"/>
      <dgm:spPr/>
    </dgm:pt>
    <dgm:pt modelId="{2B3D3F49-A502-4017-88EB-E62B220DF2EC}" type="pres">
      <dgm:prSet presAssocID="{ACB2FEB6-7462-456D-A4DA-B4C3032DDB64}" presName="composite" presStyleCnt="0"/>
      <dgm:spPr/>
    </dgm:pt>
    <dgm:pt modelId="{5D8E1D99-9689-4E0F-9C82-6526533C6EAF}" type="pres">
      <dgm:prSet presAssocID="{ACB2FEB6-7462-456D-A4DA-B4C3032DDB64}" presName="parTx" presStyleLbl="alignNode1" presStyleIdx="3" presStyleCnt="4">
        <dgm:presLayoutVars>
          <dgm:chMax val="0"/>
          <dgm:chPref val="0"/>
          <dgm:bulletEnabled val="1"/>
        </dgm:presLayoutVars>
      </dgm:prSet>
      <dgm:spPr/>
    </dgm:pt>
    <dgm:pt modelId="{36337684-021E-4FC3-9F23-C8A601D95AC3}" type="pres">
      <dgm:prSet presAssocID="{ACB2FEB6-7462-456D-A4DA-B4C3032DDB64}" presName="desTx" presStyleLbl="alignAccFollowNode1" presStyleIdx="3" presStyleCnt="4">
        <dgm:presLayoutVars>
          <dgm:bulletEnabled val="1"/>
        </dgm:presLayoutVars>
      </dgm:prSet>
      <dgm:spPr/>
    </dgm:pt>
  </dgm:ptLst>
  <dgm:cxnLst>
    <dgm:cxn modelId="{ABC79608-C242-4358-9548-93ACB48A3992}" type="presOf" srcId="{10F9DB59-C4E1-48E9-A42D-8DEC2236F7A3}" destId="{1B3F6864-0F44-476A-B0AB-8DD64DF08FEE}" srcOrd="0" destOrd="2" presId="urn:microsoft.com/office/officeart/2005/8/layout/hList1"/>
    <dgm:cxn modelId="{848B6D0C-57C2-4D1F-8C5B-975910071BBA}" type="presOf" srcId="{A179ED2E-D920-4E35-994B-C9CDB9BFA171}" destId="{36337684-021E-4FC3-9F23-C8A601D95AC3}" srcOrd="0" destOrd="2" presId="urn:microsoft.com/office/officeart/2005/8/layout/hList1"/>
    <dgm:cxn modelId="{15314E0D-15A3-4F44-917F-F9AF98F36E25}" type="presOf" srcId="{40CF882A-A455-4341-8EE3-61BB2256B0E0}" destId="{1B3F6864-0F44-476A-B0AB-8DD64DF08FEE}" srcOrd="0" destOrd="0" presId="urn:microsoft.com/office/officeart/2005/8/layout/hList1"/>
    <dgm:cxn modelId="{9018DB22-D445-47F2-8D59-4358F724357D}" type="presOf" srcId="{F1605DE9-5AE2-486F-BB71-5B6F533F1DA1}" destId="{36337684-021E-4FC3-9F23-C8A601D95AC3}" srcOrd="0" destOrd="1" presId="urn:microsoft.com/office/officeart/2005/8/layout/hList1"/>
    <dgm:cxn modelId="{22B13F23-594F-4AD0-8222-4044FA3D87B9}" srcId="{B7B430FC-896F-4A22-8073-F16CD085B8E5}" destId="{2E224C25-2491-470E-B7D4-AB8B015F4ED0}" srcOrd="1" destOrd="0" parTransId="{238A0DC0-5BBE-45FF-A177-40F87638926A}" sibTransId="{E8607214-137D-4BB3-A19A-74776D417F60}"/>
    <dgm:cxn modelId="{2C61FC24-3F7C-47B9-995C-5CA321EC6D7D}" type="presOf" srcId="{11685CC7-6799-466C-9BE1-7171A0095E84}" destId="{20B19C8E-7636-41CE-9700-DD667812F9C9}" srcOrd="0" destOrd="0" presId="urn:microsoft.com/office/officeart/2005/8/layout/hList1"/>
    <dgm:cxn modelId="{62121631-960B-4C6B-93DA-B20EA6B3A35A}" srcId="{ACB2FEB6-7462-456D-A4DA-B4C3032DDB64}" destId="{F1605DE9-5AE2-486F-BB71-5B6F533F1DA1}" srcOrd="1" destOrd="0" parTransId="{A71DA914-8F58-4CB2-B44C-DF50378035FA}" sibTransId="{45808AA9-EA7C-4623-91BD-A283C5D722DD}"/>
    <dgm:cxn modelId="{930E043D-BE66-48FC-B807-E3205285873A}" srcId="{6D6317AD-D3DC-404F-86EB-4F68F7A96A9E}" destId="{D9B44836-0742-4D3E-BBF9-1FB496467F4C}" srcOrd="2" destOrd="0" parTransId="{72B5EFB2-914A-4A46-958D-563FDF2055AE}" sibTransId="{BBB6EF21-4119-4AC7-8CE9-2502D87B3A30}"/>
    <dgm:cxn modelId="{C31A1C3D-E0CE-4577-8399-97DC9D205B6D}" type="presOf" srcId="{ED628AC9-6EDD-43D3-9CEB-CEC9B96E1691}" destId="{36337684-021E-4FC3-9F23-C8A601D95AC3}" srcOrd="0" destOrd="3" presId="urn:microsoft.com/office/officeart/2005/8/layout/hList1"/>
    <dgm:cxn modelId="{F5D0ED4C-76F7-47B5-842F-2E0A3BB21E48}" srcId="{6D6317AD-D3DC-404F-86EB-4F68F7A96A9E}" destId="{65606840-2998-4638-B737-D304C1E04977}" srcOrd="3" destOrd="0" parTransId="{C9E8BE92-9642-453E-BC56-42F242E8D2EC}" sibTransId="{F8AB499D-2764-4FBF-97C5-FAB378F898D0}"/>
    <dgm:cxn modelId="{61AD0450-2897-4A06-954C-AC44F0DA7C0F}" type="presOf" srcId="{DD26E708-5F4A-43AE-BBD4-86D58028D541}" destId="{8EBDF1EA-E830-41DC-89BB-63750D72F257}" srcOrd="0" destOrd="2" presId="urn:microsoft.com/office/officeart/2005/8/layout/hList1"/>
    <dgm:cxn modelId="{F8A6C353-775F-48F1-88F2-1FE5B2708770}" type="presOf" srcId="{ACB2FEB6-7462-456D-A4DA-B4C3032DDB64}" destId="{5D8E1D99-9689-4E0F-9C82-6526533C6EAF}" srcOrd="0" destOrd="0" presId="urn:microsoft.com/office/officeart/2005/8/layout/hList1"/>
    <dgm:cxn modelId="{21D3F955-D910-4A33-B676-08F439E4F1A1}" srcId="{6D6317AD-D3DC-404F-86EB-4F68F7A96A9E}" destId="{748D69ED-DF89-439C-AC36-6851C7029C07}" srcOrd="0" destOrd="0" parTransId="{F7B1FC90-FBDD-49EC-B1C2-2EFE91ACD82D}" sibTransId="{CBB82FAB-F5A8-460F-8ED9-807718D9067C}"/>
    <dgm:cxn modelId="{7652985A-9F29-45D4-831F-7D6F987941A2}" type="presOf" srcId="{4FF77189-05BF-46CE-8F89-47281926E16B}" destId="{36337684-021E-4FC3-9F23-C8A601D95AC3}" srcOrd="0" destOrd="0" presId="urn:microsoft.com/office/officeart/2005/8/layout/hList1"/>
    <dgm:cxn modelId="{6A914F67-C08B-47F8-93E2-5FBBFAB18017}" srcId="{2ED5182C-D27C-4B2E-A02E-CBB3B7C6AFAE}" destId="{ACB2FEB6-7462-456D-A4DA-B4C3032DDB64}" srcOrd="3" destOrd="0" parTransId="{7105C42F-EECB-4CDF-9B02-3393D685DAB1}" sibTransId="{A23BE449-3E33-43BC-93BE-DB4AF01BD4DB}"/>
    <dgm:cxn modelId="{111B7A6B-F957-4D2B-BF67-2A175C9BEE3A}" type="presOf" srcId="{B7B430FC-896F-4A22-8073-F16CD085B8E5}" destId="{1A0A3154-E620-4B08-8BE5-057BDF3843BF}" srcOrd="0" destOrd="0" presId="urn:microsoft.com/office/officeart/2005/8/layout/hList1"/>
    <dgm:cxn modelId="{2C15B36D-05DD-4C4A-BFFB-A147ADE03209}" type="presOf" srcId="{9311B5BA-462C-4BA1-BADF-3BB7A46787A3}" destId="{1B3F6864-0F44-476A-B0AB-8DD64DF08FEE}" srcOrd="0" destOrd="3" presId="urn:microsoft.com/office/officeart/2005/8/layout/hList1"/>
    <dgm:cxn modelId="{90E3A173-F021-4414-9071-F705344E24BC}" srcId="{11685CC7-6799-466C-9BE1-7171A0095E84}" destId="{667173C5-9A15-4B5D-A269-1248D8142B49}" srcOrd="0" destOrd="0" parTransId="{C1931305-7EDB-478C-AAF7-88DEA9BD731C}" sibTransId="{359D8D27-213A-48C4-B16F-AFF1637B7DD6}"/>
    <dgm:cxn modelId="{F003027D-8039-430F-B69D-6F25D0828F7A}" type="presOf" srcId="{D9B44836-0742-4D3E-BBF9-1FB496467F4C}" destId="{9EB79649-F835-4E16-8E8A-16663CDB73C3}" srcOrd="0" destOrd="2" presId="urn:microsoft.com/office/officeart/2005/8/layout/hList1"/>
    <dgm:cxn modelId="{4609E47E-DDB0-4B87-9513-B945393276D6}" type="presOf" srcId="{65606840-2998-4638-B737-D304C1E04977}" destId="{9EB79649-F835-4E16-8E8A-16663CDB73C3}" srcOrd="0" destOrd="3" presId="urn:microsoft.com/office/officeart/2005/8/layout/hList1"/>
    <dgm:cxn modelId="{0A680980-3A53-4C7E-8F8D-9B46DB34AEF8}" srcId="{2ED5182C-D27C-4B2E-A02E-CBB3B7C6AFAE}" destId="{B7B430FC-896F-4A22-8073-F16CD085B8E5}" srcOrd="0" destOrd="0" parTransId="{D1F977B7-2820-471F-BDDD-EC136AC00FBF}" sibTransId="{F8A26D40-CCEB-4964-A618-52EE94E46ED6}"/>
    <dgm:cxn modelId="{34B22182-E6FC-43A3-82C5-1A3FDC779CBF}" srcId="{11685CC7-6799-466C-9BE1-7171A0095E84}" destId="{F8161927-10D5-47CB-A1E3-1D04A80AE04F}" srcOrd="1" destOrd="0" parTransId="{4B640ADF-8BFB-405F-BF68-E98EC0D8EE12}" sibTransId="{42280B3F-F4F9-4816-98E6-B31C36EC2E5C}"/>
    <dgm:cxn modelId="{44AE9B83-4E17-4831-B8C5-601B27A7F573}" srcId="{B7B430FC-896F-4A22-8073-F16CD085B8E5}" destId="{40CF882A-A455-4341-8EE3-61BB2256B0E0}" srcOrd="0" destOrd="0" parTransId="{59C4B905-00BE-4BBB-8D1F-624484FD86DF}" sibTransId="{33E26217-2AE2-4FD8-83EF-F6A297377A07}"/>
    <dgm:cxn modelId="{A8363B85-E78A-4AED-98D3-3990AE688C80}" srcId="{ACB2FEB6-7462-456D-A4DA-B4C3032DDB64}" destId="{4FF77189-05BF-46CE-8F89-47281926E16B}" srcOrd="0" destOrd="0" parTransId="{756ADB45-DAB1-4AF1-92B9-F845E3585370}" sibTransId="{88FB63DD-EECB-46C3-9C79-8F56BB8E543F}"/>
    <dgm:cxn modelId="{A1DC118E-D16D-46F1-A638-F419F8C13D81}" type="presOf" srcId="{748D69ED-DF89-439C-AC36-6851C7029C07}" destId="{9EB79649-F835-4E16-8E8A-16663CDB73C3}" srcOrd="0" destOrd="0" presId="urn:microsoft.com/office/officeart/2005/8/layout/hList1"/>
    <dgm:cxn modelId="{75A5F4A2-E1B1-42D9-9813-62191A9B987B}" type="presOf" srcId="{C67773C6-944A-4AB5-A6A0-59204384D7FE}" destId="{8EBDF1EA-E830-41DC-89BB-63750D72F257}" srcOrd="0" destOrd="3" presId="urn:microsoft.com/office/officeart/2005/8/layout/hList1"/>
    <dgm:cxn modelId="{545C6EA4-4EB7-4629-8099-CDE79DC6BFC7}" srcId="{B7B430FC-896F-4A22-8073-F16CD085B8E5}" destId="{10F9DB59-C4E1-48E9-A42D-8DEC2236F7A3}" srcOrd="2" destOrd="0" parTransId="{7C8BA823-ACEE-4D49-ACCA-2BF80C7DEAE2}" sibTransId="{07C493F4-1F2E-424B-B0B7-0EDCAD79E675}"/>
    <dgm:cxn modelId="{1E6262AD-F454-43AB-B2A8-690E3E8C8642}" srcId="{ACB2FEB6-7462-456D-A4DA-B4C3032DDB64}" destId="{A179ED2E-D920-4E35-994B-C9CDB9BFA171}" srcOrd="2" destOrd="0" parTransId="{2F4219D4-C583-4B49-85CA-662B6BC34028}" sibTransId="{0917A63B-98AE-46CB-ABFE-3F9333D33F25}"/>
    <dgm:cxn modelId="{0CC217B8-4CB4-4F5B-AF73-EE912AF39018}" type="presOf" srcId="{667173C5-9A15-4B5D-A269-1248D8142B49}" destId="{8EBDF1EA-E830-41DC-89BB-63750D72F257}" srcOrd="0" destOrd="0" presId="urn:microsoft.com/office/officeart/2005/8/layout/hList1"/>
    <dgm:cxn modelId="{1C09BDB8-AA9D-41E1-8640-B1B26C9D9617}" srcId="{2ED5182C-D27C-4B2E-A02E-CBB3B7C6AFAE}" destId="{6D6317AD-D3DC-404F-86EB-4F68F7A96A9E}" srcOrd="1" destOrd="0" parTransId="{23B32861-8003-465F-B5E5-0D0AF480376D}" sibTransId="{5A17F8C7-6DB1-48EE-8829-A524DFA46C6A}"/>
    <dgm:cxn modelId="{8FED38BE-FBA6-4D37-8564-D3CDB12558B2}" type="presOf" srcId="{6D6317AD-D3DC-404F-86EB-4F68F7A96A9E}" destId="{7D20CA7B-C6D2-42B0-8447-C77A32106B15}" srcOrd="0" destOrd="0" presId="urn:microsoft.com/office/officeart/2005/8/layout/hList1"/>
    <dgm:cxn modelId="{B120B2C7-B982-4676-9E8B-37D067C22046}" type="presOf" srcId="{F8161927-10D5-47CB-A1E3-1D04A80AE04F}" destId="{8EBDF1EA-E830-41DC-89BB-63750D72F257}" srcOrd="0" destOrd="1" presId="urn:microsoft.com/office/officeart/2005/8/layout/hList1"/>
    <dgm:cxn modelId="{F39146CB-D48C-4EE2-8BA7-B51002E0ACDC}" type="presOf" srcId="{2E224C25-2491-470E-B7D4-AB8B015F4ED0}" destId="{1B3F6864-0F44-476A-B0AB-8DD64DF08FEE}" srcOrd="0" destOrd="1" presId="urn:microsoft.com/office/officeart/2005/8/layout/hList1"/>
    <dgm:cxn modelId="{56E707CD-C690-414F-8FB0-9A70DE6589F1}" srcId="{6D6317AD-D3DC-404F-86EB-4F68F7A96A9E}" destId="{4988F166-66F8-4BF4-A284-1771EC1B310A}" srcOrd="1" destOrd="0" parTransId="{45ECDEE4-0326-4D14-9A89-86E895E5F6BD}" sibTransId="{FE04B04F-77B5-4845-8141-DDD893FDA413}"/>
    <dgm:cxn modelId="{4671DFD9-1993-4C5D-91D4-D8F21E00239E}" srcId="{B7B430FC-896F-4A22-8073-F16CD085B8E5}" destId="{9311B5BA-462C-4BA1-BADF-3BB7A46787A3}" srcOrd="3" destOrd="0" parTransId="{D94CA77B-AEAC-4E06-B156-DDA786D19A61}" sibTransId="{05EAF461-99BA-4A35-8D7D-70D5F7A92323}"/>
    <dgm:cxn modelId="{11E2B6E0-868A-415B-8D47-F615FC15FB50}" srcId="{ACB2FEB6-7462-456D-A4DA-B4C3032DDB64}" destId="{ED628AC9-6EDD-43D3-9CEB-CEC9B96E1691}" srcOrd="3" destOrd="0" parTransId="{8D2D5B66-4B7E-4F30-84C8-97AC1B68A381}" sibTransId="{C2953CCA-46CA-4ED4-8D28-9B1705D9755A}"/>
    <dgm:cxn modelId="{6C1B26E3-104A-4459-8B0C-2059B79EEEAE}" srcId="{11685CC7-6799-466C-9BE1-7171A0095E84}" destId="{DD26E708-5F4A-43AE-BBD4-86D58028D541}" srcOrd="2" destOrd="0" parTransId="{40ED069D-1EF9-4EEF-A980-FC4B706BC3DE}" sibTransId="{878305A7-224B-4B36-9B2B-BE17CD2F6E55}"/>
    <dgm:cxn modelId="{239DF5E7-838E-4275-BA1A-38D25B5E1D1D}" srcId="{2ED5182C-D27C-4B2E-A02E-CBB3B7C6AFAE}" destId="{11685CC7-6799-466C-9BE1-7171A0095E84}" srcOrd="2" destOrd="0" parTransId="{15FDA801-E304-41BA-9E26-FF3A18FF4188}" sibTransId="{737B9621-AEAD-443B-9452-174DDA5997D5}"/>
    <dgm:cxn modelId="{6F2BF6EC-393D-4EAC-A03F-9BA92B00BC69}" type="presOf" srcId="{2ED5182C-D27C-4B2E-A02E-CBB3B7C6AFAE}" destId="{F3705F7D-0F95-400D-AE5A-5A866DA00B30}" srcOrd="0" destOrd="0" presId="urn:microsoft.com/office/officeart/2005/8/layout/hList1"/>
    <dgm:cxn modelId="{BE44C6FE-7ECF-4731-88B8-BD04AC454DF7}" srcId="{11685CC7-6799-466C-9BE1-7171A0095E84}" destId="{C67773C6-944A-4AB5-A6A0-59204384D7FE}" srcOrd="3" destOrd="0" parTransId="{630AD38C-02C4-4F87-86AC-1075DA8B5A83}" sibTransId="{5BD811BF-6847-4870-ABD3-34BB2F4C0F80}"/>
    <dgm:cxn modelId="{7A18E0FE-0278-45D4-AD80-935E43A4224B}" type="presOf" srcId="{4988F166-66F8-4BF4-A284-1771EC1B310A}" destId="{9EB79649-F835-4E16-8E8A-16663CDB73C3}" srcOrd="0" destOrd="1" presId="urn:microsoft.com/office/officeart/2005/8/layout/hList1"/>
    <dgm:cxn modelId="{5AC0DF2A-173E-49D3-97A0-959506BD9967}" type="presParOf" srcId="{F3705F7D-0F95-400D-AE5A-5A866DA00B30}" destId="{D3461F9D-6728-4FA9-ABDA-9EC9ABD32B6F}" srcOrd="0" destOrd="0" presId="urn:microsoft.com/office/officeart/2005/8/layout/hList1"/>
    <dgm:cxn modelId="{1F224449-1FFD-41CB-A9BD-A2616B6CB9F3}" type="presParOf" srcId="{D3461F9D-6728-4FA9-ABDA-9EC9ABD32B6F}" destId="{1A0A3154-E620-4B08-8BE5-057BDF3843BF}" srcOrd="0" destOrd="0" presId="urn:microsoft.com/office/officeart/2005/8/layout/hList1"/>
    <dgm:cxn modelId="{45CD4AAD-5D57-4B34-87B3-9BB61C183FEA}" type="presParOf" srcId="{D3461F9D-6728-4FA9-ABDA-9EC9ABD32B6F}" destId="{1B3F6864-0F44-476A-B0AB-8DD64DF08FEE}" srcOrd="1" destOrd="0" presId="urn:microsoft.com/office/officeart/2005/8/layout/hList1"/>
    <dgm:cxn modelId="{EEAB316C-C633-4006-B4AD-ADD1D47BBF84}" type="presParOf" srcId="{F3705F7D-0F95-400D-AE5A-5A866DA00B30}" destId="{ED217426-8B5A-41C9-94E4-B142250C4017}" srcOrd="1" destOrd="0" presId="urn:microsoft.com/office/officeart/2005/8/layout/hList1"/>
    <dgm:cxn modelId="{FF03DB48-0A6A-4D72-A6A0-D8B9D37F159C}" type="presParOf" srcId="{F3705F7D-0F95-400D-AE5A-5A866DA00B30}" destId="{AE9B7153-8589-4826-A788-81DBF06C3832}" srcOrd="2" destOrd="0" presId="urn:microsoft.com/office/officeart/2005/8/layout/hList1"/>
    <dgm:cxn modelId="{3B99EE3F-4784-4433-B42B-469FFC563FFC}" type="presParOf" srcId="{AE9B7153-8589-4826-A788-81DBF06C3832}" destId="{7D20CA7B-C6D2-42B0-8447-C77A32106B15}" srcOrd="0" destOrd="0" presId="urn:microsoft.com/office/officeart/2005/8/layout/hList1"/>
    <dgm:cxn modelId="{ABB164F7-466F-48C4-B189-AD72A06E4E86}" type="presParOf" srcId="{AE9B7153-8589-4826-A788-81DBF06C3832}" destId="{9EB79649-F835-4E16-8E8A-16663CDB73C3}" srcOrd="1" destOrd="0" presId="urn:microsoft.com/office/officeart/2005/8/layout/hList1"/>
    <dgm:cxn modelId="{CE3DD10C-A436-485A-B1A4-8D3BC83624BC}" type="presParOf" srcId="{F3705F7D-0F95-400D-AE5A-5A866DA00B30}" destId="{FEEA46D9-B6CB-440C-81AD-44BEF998D649}" srcOrd="3" destOrd="0" presId="urn:microsoft.com/office/officeart/2005/8/layout/hList1"/>
    <dgm:cxn modelId="{1D78ECD7-42EA-46E5-9F08-C70FB8AAB010}" type="presParOf" srcId="{F3705F7D-0F95-400D-AE5A-5A866DA00B30}" destId="{7711420D-3152-4167-B77D-0150C5830071}" srcOrd="4" destOrd="0" presId="urn:microsoft.com/office/officeart/2005/8/layout/hList1"/>
    <dgm:cxn modelId="{87E4932E-97B3-4154-8D6A-C17E55D57931}" type="presParOf" srcId="{7711420D-3152-4167-B77D-0150C5830071}" destId="{20B19C8E-7636-41CE-9700-DD667812F9C9}" srcOrd="0" destOrd="0" presId="urn:microsoft.com/office/officeart/2005/8/layout/hList1"/>
    <dgm:cxn modelId="{7D59173D-B283-42D3-96D5-5BB99E7AF921}" type="presParOf" srcId="{7711420D-3152-4167-B77D-0150C5830071}" destId="{8EBDF1EA-E830-41DC-89BB-63750D72F257}" srcOrd="1" destOrd="0" presId="urn:microsoft.com/office/officeart/2005/8/layout/hList1"/>
    <dgm:cxn modelId="{C960D45D-C5E8-4FD4-B058-7915548CB601}" type="presParOf" srcId="{F3705F7D-0F95-400D-AE5A-5A866DA00B30}" destId="{5FDA9491-5E1C-41F7-9E0F-D3BB3EC38852}" srcOrd="5" destOrd="0" presId="urn:microsoft.com/office/officeart/2005/8/layout/hList1"/>
    <dgm:cxn modelId="{0F90293A-F6AC-482A-9948-61CED3A99C16}" type="presParOf" srcId="{F3705F7D-0F95-400D-AE5A-5A866DA00B30}" destId="{2B3D3F49-A502-4017-88EB-E62B220DF2EC}" srcOrd="6" destOrd="0" presId="urn:microsoft.com/office/officeart/2005/8/layout/hList1"/>
    <dgm:cxn modelId="{36270F1A-4954-43B4-BA20-0D2C2405A2BC}" type="presParOf" srcId="{2B3D3F49-A502-4017-88EB-E62B220DF2EC}" destId="{5D8E1D99-9689-4E0F-9C82-6526533C6EAF}" srcOrd="0" destOrd="0" presId="urn:microsoft.com/office/officeart/2005/8/layout/hList1"/>
    <dgm:cxn modelId="{11E5986C-CCA8-419D-AD73-3A2E75FDF6AE}" type="presParOf" srcId="{2B3D3F49-A502-4017-88EB-E62B220DF2EC}" destId="{36337684-021E-4FC3-9F23-C8A601D95AC3}"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3EF1BB-E79D-41E6-A0B3-DBD01FACD9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46C08E0-882D-44B6-B933-AF92826B2899}">
      <dgm:prSet/>
      <dgm:spPr/>
      <dgm:t>
        <a:bodyPr/>
        <a:lstStyle/>
        <a:p>
          <a:r>
            <a:rPr lang="en-US" dirty="0"/>
            <a:t>FGO more positive as mentions of diplomatic and economic capabilities increased, and mentions of diplomatic vulnerabilities and competitors decreased. </a:t>
          </a:r>
        </a:p>
      </dgm:t>
    </dgm:pt>
    <dgm:pt modelId="{1E0AEDE3-D591-484A-89ED-E5FDCB1D19B4}" type="parTrans" cxnId="{58CA554E-3371-445B-9E71-FDD5CF0651BD}">
      <dgm:prSet/>
      <dgm:spPr/>
      <dgm:t>
        <a:bodyPr/>
        <a:lstStyle/>
        <a:p>
          <a:endParaRPr lang="en-US"/>
        </a:p>
      </dgm:t>
    </dgm:pt>
    <dgm:pt modelId="{51E05848-3336-450B-82D4-BB8EF47545B0}" type="sibTrans" cxnId="{58CA554E-3371-445B-9E71-FDD5CF0651BD}">
      <dgm:prSet/>
      <dgm:spPr/>
      <dgm:t>
        <a:bodyPr/>
        <a:lstStyle/>
        <a:p>
          <a:endParaRPr lang="en-US"/>
        </a:p>
      </dgm:t>
    </dgm:pt>
    <dgm:pt modelId="{FB96B157-BDA3-4173-A596-001B4D916534}" type="pres">
      <dgm:prSet presAssocID="{DB3EF1BB-E79D-41E6-A0B3-DBD01FACD920}" presName="linear" presStyleCnt="0">
        <dgm:presLayoutVars>
          <dgm:animLvl val="lvl"/>
          <dgm:resizeHandles val="exact"/>
        </dgm:presLayoutVars>
      </dgm:prSet>
      <dgm:spPr/>
    </dgm:pt>
    <dgm:pt modelId="{39010DD6-D95D-4478-86D2-02BE44DB363B}" type="pres">
      <dgm:prSet presAssocID="{246C08E0-882D-44B6-B933-AF92826B2899}" presName="parentText" presStyleLbl="node1" presStyleIdx="0" presStyleCnt="1">
        <dgm:presLayoutVars>
          <dgm:chMax val="0"/>
          <dgm:bulletEnabled val="1"/>
        </dgm:presLayoutVars>
      </dgm:prSet>
      <dgm:spPr/>
    </dgm:pt>
  </dgm:ptLst>
  <dgm:cxnLst>
    <dgm:cxn modelId="{EC0FB62B-BDFE-4619-BA57-74B20D20E3F5}" type="presOf" srcId="{246C08E0-882D-44B6-B933-AF92826B2899}" destId="{39010DD6-D95D-4478-86D2-02BE44DB363B}" srcOrd="0" destOrd="0" presId="urn:microsoft.com/office/officeart/2005/8/layout/vList2"/>
    <dgm:cxn modelId="{58CA554E-3371-445B-9E71-FDD5CF0651BD}" srcId="{DB3EF1BB-E79D-41E6-A0B3-DBD01FACD920}" destId="{246C08E0-882D-44B6-B933-AF92826B2899}" srcOrd="0" destOrd="0" parTransId="{1E0AEDE3-D591-484A-89ED-E5FDCB1D19B4}" sibTransId="{51E05848-3336-450B-82D4-BB8EF47545B0}"/>
    <dgm:cxn modelId="{48011382-0304-4FA5-95C0-B22448386624}" type="presOf" srcId="{DB3EF1BB-E79D-41E6-A0B3-DBD01FACD920}" destId="{FB96B157-BDA3-4173-A596-001B4D916534}" srcOrd="0" destOrd="0" presId="urn:microsoft.com/office/officeart/2005/8/layout/vList2"/>
    <dgm:cxn modelId="{10F902ED-4FE0-4B77-AB88-F223BE187896}" type="presParOf" srcId="{FB96B157-BDA3-4173-A596-001B4D916534}" destId="{39010DD6-D95D-4478-86D2-02BE44DB363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DF4E9-1744-4032-8469-6DFA30A5EF1A}">
      <dsp:nvSpPr>
        <dsp:cNvPr id="0" name=""/>
        <dsp:cNvSpPr/>
      </dsp:nvSpPr>
      <dsp:spPr>
        <a:xfrm>
          <a:off x="4249" y="168722"/>
          <a:ext cx="2173716"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a:t>Media:</a:t>
          </a:r>
        </a:p>
      </dsp:txBody>
      <dsp:txXfrm>
        <a:off x="4249" y="168722"/>
        <a:ext cx="2173716" cy="356400"/>
      </dsp:txXfrm>
    </dsp:sp>
    <dsp:sp modelId="{39DF0CDA-E632-44DC-ABD9-B9266CFF2816}">
      <dsp:nvSpPr>
        <dsp:cNvPr id="0" name=""/>
        <dsp:cNvSpPr/>
      </dsp:nvSpPr>
      <dsp:spPr>
        <a:xfrm>
          <a:off x="2177966" y="23935"/>
          <a:ext cx="434743" cy="64597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F98105-6C8D-463D-B20D-BFE3C83D562B}">
      <dsp:nvSpPr>
        <dsp:cNvPr id="0" name=""/>
        <dsp:cNvSpPr/>
      </dsp:nvSpPr>
      <dsp:spPr>
        <a:xfrm>
          <a:off x="2786607" y="23935"/>
          <a:ext cx="5912509" cy="64597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Reflects a nation’s social, cultural, and economic interests and beliefs about their political environment.</a:t>
          </a:r>
        </a:p>
      </dsp:txBody>
      <dsp:txXfrm>
        <a:off x="2786607" y="23935"/>
        <a:ext cx="5912509" cy="645975"/>
      </dsp:txXfrm>
    </dsp:sp>
    <dsp:sp modelId="{D0031609-E40E-49BC-9EE6-0C039AB52BE0}">
      <dsp:nvSpPr>
        <dsp:cNvPr id="0" name=""/>
        <dsp:cNvSpPr/>
      </dsp:nvSpPr>
      <dsp:spPr>
        <a:xfrm>
          <a:off x="4249" y="879498"/>
          <a:ext cx="2173716"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a:t>Narratives:</a:t>
          </a:r>
        </a:p>
      </dsp:txBody>
      <dsp:txXfrm>
        <a:off x="4249" y="879498"/>
        <a:ext cx="2173716" cy="356400"/>
      </dsp:txXfrm>
    </dsp:sp>
    <dsp:sp modelId="{5CB05872-C791-4809-B3BA-F757AA53DBB8}">
      <dsp:nvSpPr>
        <dsp:cNvPr id="0" name=""/>
        <dsp:cNvSpPr/>
      </dsp:nvSpPr>
      <dsp:spPr>
        <a:xfrm>
          <a:off x="2177966" y="734710"/>
          <a:ext cx="434743" cy="64597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E394E7-0D24-416B-9356-5ADA22E9CE49}">
      <dsp:nvSpPr>
        <dsp:cNvPr id="0" name=""/>
        <dsp:cNvSpPr/>
      </dsp:nvSpPr>
      <dsp:spPr>
        <a:xfrm>
          <a:off x="2786607" y="734710"/>
          <a:ext cx="5912509" cy="64597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Ties in past experiences to make sense of the present while providing a vision for the future.</a:t>
          </a:r>
        </a:p>
      </dsp:txBody>
      <dsp:txXfrm>
        <a:off x="2786607" y="734710"/>
        <a:ext cx="5912509" cy="64597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F9EEC-48F8-4D6B-BB79-192A4E2F15AF}">
      <dsp:nvSpPr>
        <dsp:cNvPr id="0" name=""/>
        <dsp:cNvSpPr/>
      </dsp:nvSpPr>
      <dsp:spPr>
        <a:xfrm rot="21300000">
          <a:off x="9719" y="841813"/>
          <a:ext cx="3147829" cy="360473"/>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020292-2CCD-4CD7-9B5C-829B4E44743C}">
      <dsp:nvSpPr>
        <dsp:cNvPr id="0" name=""/>
        <dsp:cNvSpPr/>
      </dsp:nvSpPr>
      <dsp:spPr>
        <a:xfrm>
          <a:off x="306784" y="123234"/>
          <a:ext cx="950180" cy="817640"/>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17FED-3697-4733-814A-0487BB2BEAAD}">
      <dsp:nvSpPr>
        <dsp:cNvPr id="0" name=""/>
        <dsp:cNvSpPr/>
      </dsp:nvSpPr>
      <dsp:spPr>
        <a:xfrm>
          <a:off x="1203561" y="90161"/>
          <a:ext cx="1963706" cy="678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US" sz="1200" kern="1200" dirty="0"/>
            <a:t>Increases</a:t>
          </a:r>
        </a:p>
        <a:p>
          <a:pPr marL="114300" lvl="1" indent="-114300" algn="l" defTabSz="533400">
            <a:lnSpc>
              <a:spcPct val="90000"/>
            </a:lnSpc>
            <a:spcBef>
              <a:spcPct val="0"/>
            </a:spcBef>
            <a:spcAft>
              <a:spcPct val="15000"/>
            </a:spcAft>
            <a:buChar char="•"/>
          </a:pPr>
          <a:r>
            <a:rPr lang="en-US" sz="1200" kern="1200" dirty="0"/>
            <a:t>Diplomatic capabilities</a:t>
          </a:r>
        </a:p>
        <a:p>
          <a:pPr marL="114300" lvl="1" indent="-114300" algn="l" defTabSz="533400">
            <a:lnSpc>
              <a:spcPct val="90000"/>
            </a:lnSpc>
            <a:spcBef>
              <a:spcPct val="0"/>
            </a:spcBef>
            <a:spcAft>
              <a:spcPct val="15000"/>
            </a:spcAft>
            <a:buChar char="•"/>
          </a:pPr>
          <a:r>
            <a:rPr lang="en-US" sz="1200" kern="1200" dirty="0"/>
            <a:t>Economic capabilities</a:t>
          </a:r>
        </a:p>
      </dsp:txBody>
      <dsp:txXfrm>
        <a:off x="1203561" y="90161"/>
        <a:ext cx="1963706" cy="678198"/>
      </dsp:txXfrm>
    </dsp:sp>
    <dsp:sp modelId="{19210E29-C4ED-4E3F-B8F0-1FEA66899A4D}">
      <dsp:nvSpPr>
        <dsp:cNvPr id="0" name=""/>
        <dsp:cNvSpPr/>
      </dsp:nvSpPr>
      <dsp:spPr>
        <a:xfrm>
          <a:off x="1837015" y="1124255"/>
          <a:ext cx="950180" cy="81764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7275E1-B250-49C2-A63B-4BACBC7539EF}">
      <dsp:nvSpPr>
        <dsp:cNvPr id="0" name=""/>
        <dsp:cNvSpPr/>
      </dsp:nvSpPr>
      <dsp:spPr>
        <a:xfrm>
          <a:off x="358326" y="1185578"/>
          <a:ext cx="1247052" cy="858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US" sz="1200" kern="1200" dirty="0"/>
            <a:t>Decreases</a:t>
          </a:r>
        </a:p>
        <a:p>
          <a:pPr marL="114300" lvl="1" indent="-114300" algn="l" defTabSz="533400">
            <a:lnSpc>
              <a:spcPct val="90000"/>
            </a:lnSpc>
            <a:spcBef>
              <a:spcPct val="0"/>
            </a:spcBef>
            <a:spcAft>
              <a:spcPct val="15000"/>
            </a:spcAft>
            <a:buChar char="•"/>
          </a:pPr>
          <a:r>
            <a:rPr lang="en-US" sz="1200" kern="1200" dirty="0"/>
            <a:t>Diplomatic vulnerabilities</a:t>
          </a:r>
        </a:p>
        <a:p>
          <a:pPr marL="114300" lvl="1" indent="-114300" algn="l" defTabSz="533400">
            <a:lnSpc>
              <a:spcPct val="90000"/>
            </a:lnSpc>
            <a:spcBef>
              <a:spcPct val="0"/>
            </a:spcBef>
            <a:spcAft>
              <a:spcPct val="15000"/>
            </a:spcAft>
            <a:buChar char="•"/>
          </a:pPr>
          <a:r>
            <a:rPr lang="en-US" sz="1200" kern="1200" dirty="0"/>
            <a:t>Competitors</a:t>
          </a:r>
        </a:p>
      </dsp:txBody>
      <dsp:txXfrm>
        <a:off x="358326" y="1185578"/>
        <a:ext cx="1247052" cy="85852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E5A4A-7003-43D3-B1B2-CE7579CA955E}">
      <dsp:nvSpPr>
        <dsp:cNvPr id="0" name=""/>
        <dsp:cNvSpPr/>
      </dsp:nvSpPr>
      <dsp:spPr>
        <a:xfrm rot="16200000">
          <a:off x="213181" y="782961"/>
          <a:ext cx="1657935" cy="1013174"/>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88900" rIns="80010" bIns="88900" numCol="1" spcCol="1270" anchor="t" anchorCtr="0">
          <a:noAutofit/>
        </a:bodyPr>
        <a:lstStyle/>
        <a:p>
          <a:pPr marL="0" lvl="0" indent="0" algn="l" defTabSz="622300">
            <a:lnSpc>
              <a:spcPct val="90000"/>
            </a:lnSpc>
            <a:spcBef>
              <a:spcPct val="0"/>
            </a:spcBef>
            <a:spcAft>
              <a:spcPct val="35000"/>
            </a:spcAft>
            <a:buNone/>
          </a:pPr>
          <a:r>
            <a:rPr lang="en-US" sz="1400" kern="1200" dirty="0"/>
            <a:t>Positive Perspective of Nation’s role in GO</a:t>
          </a:r>
        </a:p>
      </dsp:txBody>
      <dsp:txXfrm rot="5400000">
        <a:off x="585029" y="510049"/>
        <a:ext cx="963706" cy="1558999"/>
      </dsp:txXfrm>
    </dsp:sp>
    <dsp:sp modelId="{8DDD3CC7-2403-4405-9A76-1D1EB15F6711}">
      <dsp:nvSpPr>
        <dsp:cNvPr id="0" name=""/>
        <dsp:cNvSpPr/>
      </dsp:nvSpPr>
      <dsp:spPr>
        <a:xfrm rot="5400000">
          <a:off x="1272362" y="719414"/>
          <a:ext cx="1657935" cy="1140266"/>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865" tIns="69850" rIns="41910" bIns="69850" numCol="1" spcCol="1270" anchor="t" anchorCtr="0">
          <a:noAutofit/>
        </a:bodyPr>
        <a:lstStyle/>
        <a:p>
          <a:pPr marL="0" lvl="0" indent="0" algn="l" defTabSz="577850">
            <a:lnSpc>
              <a:spcPct val="90000"/>
            </a:lnSpc>
            <a:spcBef>
              <a:spcPct val="0"/>
            </a:spcBef>
            <a:spcAft>
              <a:spcPct val="35000"/>
            </a:spcAft>
            <a:buNone/>
          </a:pPr>
          <a:r>
            <a:rPr lang="en-US" sz="1300" kern="1200" dirty="0"/>
            <a:t>Linked with</a:t>
          </a:r>
        </a:p>
        <a:p>
          <a:pPr marL="57150" lvl="1" indent="-57150" algn="l" defTabSz="488950">
            <a:lnSpc>
              <a:spcPct val="90000"/>
            </a:lnSpc>
            <a:spcBef>
              <a:spcPct val="0"/>
            </a:spcBef>
            <a:spcAft>
              <a:spcPct val="15000"/>
            </a:spcAft>
            <a:buChar char="•"/>
          </a:pPr>
          <a:r>
            <a:rPr lang="en-US" sz="1100" kern="1200" dirty="0"/>
            <a:t>Discussions on informational vulnerabilities</a:t>
          </a:r>
        </a:p>
        <a:p>
          <a:pPr marL="57150" lvl="1" indent="-57150" algn="l" defTabSz="488950">
            <a:lnSpc>
              <a:spcPct val="90000"/>
            </a:lnSpc>
            <a:spcBef>
              <a:spcPct val="0"/>
            </a:spcBef>
            <a:spcAft>
              <a:spcPct val="15000"/>
            </a:spcAft>
            <a:buChar char="•"/>
          </a:pPr>
          <a:r>
            <a:rPr lang="en-US" sz="1100" kern="1200" dirty="0"/>
            <a:t>Articulation of military capabilities</a:t>
          </a:r>
        </a:p>
      </dsp:txBody>
      <dsp:txXfrm rot="-5400000">
        <a:off x="1531197" y="516253"/>
        <a:ext cx="1084593" cy="1546589"/>
      </dsp:txXfrm>
    </dsp:sp>
    <dsp:sp modelId="{DD7AE5C6-3835-4BCF-AE13-0361DA5AF1D4}">
      <dsp:nvSpPr>
        <dsp:cNvPr id="0" name=""/>
        <dsp:cNvSpPr/>
      </dsp:nvSpPr>
      <dsp:spPr>
        <a:xfrm>
          <a:off x="1042045" y="0"/>
          <a:ext cx="1059180" cy="105912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AFEBB0-25D8-4207-8B88-CB03753689C9}">
      <dsp:nvSpPr>
        <dsp:cNvPr id="0" name=""/>
        <dsp:cNvSpPr/>
      </dsp:nvSpPr>
      <dsp:spPr>
        <a:xfrm rot="10800000">
          <a:off x="1042045" y="1519709"/>
          <a:ext cx="1059180" cy="105912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E77FC-4F33-448A-ADB4-417EEA96F271}">
      <dsp:nvSpPr>
        <dsp:cNvPr id="0" name=""/>
        <dsp:cNvSpPr/>
      </dsp:nvSpPr>
      <dsp:spPr>
        <a:xfrm>
          <a:off x="0" y="168091"/>
          <a:ext cx="2875721" cy="24008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Positive perspective of nation’s role in GO linked to increase discussions addressing informational vulnerabilities and articulating the necessary military capabilities of the nation. </a:t>
          </a:r>
        </a:p>
      </dsp:txBody>
      <dsp:txXfrm>
        <a:off x="117199" y="285290"/>
        <a:ext cx="2641323" cy="216644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125C1-2F8C-4D0A-88C9-E8AFE75CFD16}">
      <dsp:nvSpPr>
        <dsp:cNvPr id="0" name=""/>
        <dsp:cNvSpPr/>
      </dsp:nvSpPr>
      <dsp:spPr>
        <a:xfrm>
          <a:off x="0" y="334993"/>
          <a:ext cx="2888976" cy="226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US is viewed more positively as discussions of competitors and conflict management decrease. </a:t>
          </a:r>
        </a:p>
      </dsp:txBody>
      <dsp:txXfrm>
        <a:off x="110574" y="445567"/>
        <a:ext cx="2667828" cy="204397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54E59E-5D78-4B74-B0EA-4F0C385CD4D3}">
      <dsp:nvSpPr>
        <dsp:cNvPr id="0" name=""/>
        <dsp:cNvSpPr/>
      </dsp:nvSpPr>
      <dsp:spPr>
        <a:xfrm>
          <a:off x="0" y="23679"/>
          <a:ext cx="3167269" cy="226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Perspectives of WE more positive with discussions of alliances and inclusion of foreign sources were present within news stories.</a:t>
          </a:r>
        </a:p>
      </dsp:txBody>
      <dsp:txXfrm>
        <a:off x="110574" y="134253"/>
        <a:ext cx="2946121" cy="204397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F9EEC-48F8-4D6B-BB79-192A4E2F15AF}">
      <dsp:nvSpPr>
        <dsp:cNvPr id="0" name=""/>
        <dsp:cNvSpPr/>
      </dsp:nvSpPr>
      <dsp:spPr>
        <a:xfrm rot="21300000">
          <a:off x="9719" y="841813"/>
          <a:ext cx="3147829" cy="360473"/>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020292-2CCD-4CD7-9B5C-829B4E44743C}">
      <dsp:nvSpPr>
        <dsp:cNvPr id="0" name=""/>
        <dsp:cNvSpPr/>
      </dsp:nvSpPr>
      <dsp:spPr>
        <a:xfrm>
          <a:off x="380072" y="102205"/>
          <a:ext cx="950180" cy="817640"/>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17FED-3697-4733-814A-0487BB2BEAAD}">
      <dsp:nvSpPr>
        <dsp:cNvPr id="0" name=""/>
        <dsp:cNvSpPr/>
      </dsp:nvSpPr>
      <dsp:spPr>
        <a:xfrm>
          <a:off x="1678652" y="0"/>
          <a:ext cx="1013525" cy="858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Increases in perceptions of US</a:t>
          </a:r>
        </a:p>
      </dsp:txBody>
      <dsp:txXfrm>
        <a:off x="1678652" y="0"/>
        <a:ext cx="1013525" cy="858522"/>
      </dsp:txXfrm>
    </dsp:sp>
    <dsp:sp modelId="{19210E29-C4ED-4E3F-B8F0-1FEA66899A4D}">
      <dsp:nvSpPr>
        <dsp:cNvPr id="0" name=""/>
        <dsp:cNvSpPr/>
      </dsp:nvSpPr>
      <dsp:spPr>
        <a:xfrm>
          <a:off x="1837015" y="1124255"/>
          <a:ext cx="950180" cy="81764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7275E1-B250-49C2-A63B-4BACBC7539EF}">
      <dsp:nvSpPr>
        <dsp:cNvPr id="0" name=""/>
        <dsp:cNvSpPr/>
      </dsp:nvSpPr>
      <dsp:spPr>
        <a:xfrm>
          <a:off x="26919" y="1185578"/>
          <a:ext cx="1909867" cy="858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US" sz="1200" kern="1200" dirty="0"/>
            <a:t>Decrease mentioning of</a:t>
          </a:r>
        </a:p>
        <a:p>
          <a:pPr marL="114300" lvl="1" indent="-114300" algn="l" defTabSz="533400">
            <a:lnSpc>
              <a:spcPct val="90000"/>
            </a:lnSpc>
            <a:spcBef>
              <a:spcPct val="0"/>
            </a:spcBef>
            <a:spcAft>
              <a:spcPct val="15000"/>
            </a:spcAft>
            <a:buChar char="•"/>
          </a:pPr>
          <a:r>
            <a:rPr lang="en-US" sz="1200" kern="1200" dirty="0"/>
            <a:t>Competitors</a:t>
          </a:r>
        </a:p>
        <a:p>
          <a:pPr marL="114300" lvl="1" indent="-114300" algn="l" defTabSz="533400">
            <a:lnSpc>
              <a:spcPct val="90000"/>
            </a:lnSpc>
            <a:spcBef>
              <a:spcPct val="0"/>
            </a:spcBef>
            <a:spcAft>
              <a:spcPct val="15000"/>
            </a:spcAft>
            <a:buChar char="•"/>
          </a:pPr>
          <a:r>
            <a:rPr lang="en-US" sz="1200" kern="1200" dirty="0"/>
            <a:t>Conflict management</a:t>
          </a:r>
        </a:p>
      </dsp:txBody>
      <dsp:txXfrm>
        <a:off x="26919" y="1185578"/>
        <a:ext cx="1909867" cy="85852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E5A4A-7003-43D3-B1B2-CE7579CA955E}">
      <dsp:nvSpPr>
        <dsp:cNvPr id="0" name=""/>
        <dsp:cNvSpPr/>
      </dsp:nvSpPr>
      <dsp:spPr>
        <a:xfrm rot="16200000">
          <a:off x="244954" y="782961"/>
          <a:ext cx="1657935" cy="1013174"/>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88900" rIns="80010" bIns="88900" numCol="1" spcCol="1270" anchor="t" anchorCtr="0">
          <a:noAutofit/>
        </a:bodyPr>
        <a:lstStyle/>
        <a:p>
          <a:pPr marL="0" lvl="0" indent="0" algn="l" defTabSz="622300">
            <a:lnSpc>
              <a:spcPct val="90000"/>
            </a:lnSpc>
            <a:spcBef>
              <a:spcPct val="0"/>
            </a:spcBef>
            <a:spcAft>
              <a:spcPct val="35000"/>
            </a:spcAft>
            <a:buNone/>
          </a:pPr>
          <a:r>
            <a:rPr lang="en-US" sz="1400" kern="1200" dirty="0"/>
            <a:t>Positive Perspective of WE</a:t>
          </a:r>
        </a:p>
      </dsp:txBody>
      <dsp:txXfrm rot="5400000">
        <a:off x="616802" y="510049"/>
        <a:ext cx="963706" cy="1558999"/>
      </dsp:txXfrm>
    </dsp:sp>
    <dsp:sp modelId="{8DDD3CC7-2403-4405-9A76-1D1EB15F6711}">
      <dsp:nvSpPr>
        <dsp:cNvPr id="0" name=""/>
        <dsp:cNvSpPr/>
      </dsp:nvSpPr>
      <dsp:spPr>
        <a:xfrm rot="5400000">
          <a:off x="1304135" y="782961"/>
          <a:ext cx="1657935" cy="1013174"/>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76200" rIns="45720" bIns="76200" numCol="1" spcCol="1270" anchor="t" anchorCtr="0">
          <a:noAutofit/>
        </a:bodyPr>
        <a:lstStyle/>
        <a:p>
          <a:pPr marL="0" lvl="0" indent="0" algn="l" defTabSz="622300">
            <a:lnSpc>
              <a:spcPct val="90000"/>
            </a:lnSpc>
            <a:spcBef>
              <a:spcPct val="0"/>
            </a:spcBef>
            <a:spcAft>
              <a:spcPct val="35000"/>
            </a:spcAft>
            <a:buNone/>
          </a:pPr>
          <a:r>
            <a:rPr lang="en-US" sz="1400" kern="1200" dirty="0"/>
            <a:t>Linked with</a:t>
          </a:r>
        </a:p>
        <a:p>
          <a:pPr marL="114300" lvl="1" indent="-114300" algn="l" defTabSz="533400">
            <a:lnSpc>
              <a:spcPct val="90000"/>
            </a:lnSpc>
            <a:spcBef>
              <a:spcPct val="0"/>
            </a:spcBef>
            <a:spcAft>
              <a:spcPct val="15000"/>
            </a:spcAft>
            <a:buChar char="•"/>
          </a:pPr>
          <a:r>
            <a:rPr lang="en-US" sz="1200" kern="1200" dirty="0"/>
            <a:t>Discussions of alliances</a:t>
          </a:r>
        </a:p>
        <a:p>
          <a:pPr marL="114300" lvl="1" indent="-114300" algn="l" defTabSz="533400">
            <a:lnSpc>
              <a:spcPct val="90000"/>
            </a:lnSpc>
            <a:spcBef>
              <a:spcPct val="0"/>
            </a:spcBef>
            <a:spcAft>
              <a:spcPct val="15000"/>
            </a:spcAft>
            <a:buChar char="•"/>
          </a:pPr>
          <a:r>
            <a:rPr lang="en-US" sz="1200" kern="1200" dirty="0"/>
            <a:t>Inclusion of foreign sources</a:t>
          </a:r>
        </a:p>
      </dsp:txBody>
      <dsp:txXfrm rot="-5400000">
        <a:off x="1626515" y="510049"/>
        <a:ext cx="963706" cy="1558999"/>
      </dsp:txXfrm>
    </dsp:sp>
    <dsp:sp modelId="{DD7AE5C6-3835-4BCF-AE13-0361DA5AF1D4}">
      <dsp:nvSpPr>
        <dsp:cNvPr id="0" name=""/>
        <dsp:cNvSpPr/>
      </dsp:nvSpPr>
      <dsp:spPr>
        <a:xfrm>
          <a:off x="1073819" y="0"/>
          <a:ext cx="1059180" cy="105912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AFEBB0-25D8-4207-8B88-CB03753689C9}">
      <dsp:nvSpPr>
        <dsp:cNvPr id="0" name=""/>
        <dsp:cNvSpPr/>
      </dsp:nvSpPr>
      <dsp:spPr>
        <a:xfrm rot="10800000">
          <a:off x="1073819" y="1519709"/>
          <a:ext cx="1059180" cy="105912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315A4-9242-4C68-AA0B-45100BFD92E6}">
      <dsp:nvSpPr>
        <dsp:cNvPr id="0" name=""/>
        <dsp:cNvSpPr/>
      </dsp:nvSpPr>
      <dsp:spPr>
        <a:xfrm>
          <a:off x="584164" y="422922"/>
          <a:ext cx="2824363" cy="2824363"/>
        </a:xfrm>
        <a:prstGeom prst="blockArc">
          <a:avLst>
            <a:gd name="adj1" fmla="val 10800000"/>
            <a:gd name="adj2" fmla="val 162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A856B8-C62B-4BF9-8C54-C1D09C6ED7DE}">
      <dsp:nvSpPr>
        <dsp:cNvPr id="0" name=""/>
        <dsp:cNvSpPr/>
      </dsp:nvSpPr>
      <dsp:spPr>
        <a:xfrm>
          <a:off x="584164" y="422922"/>
          <a:ext cx="2824363" cy="2824363"/>
        </a:xfrm>
        <a:prstGeom prst="blockArc">
          <a:avLst>
            <a:gd name="adj1" fmla="val 5400000"/>
            <a:gd name="adj2" fmla="val 108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FC5A05-9247-413A-BE61-C4210E4ADE3D}">
      <dsp:nvSpPr>
        <dsp:cNvPr id="0" name=""/>
        <dsp:cNvSpPr/>
      </dsp:nvSpPr>
      <dsp:spPr>
        <a:xfrm>
          <a:off x="584164" y="422922"/>
          <a:ext cx="2824363" cy="2824363"/>
        </a:xfrm>
        <a:prstGeom prst="blockArc">
          <a:avLst>
            <a:gd name="adj1" fmla="val 0"/>
            <a:gd name="adj2" fmla="val 54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454555-E67E-4455-BE5A-D609D2BDAED3}">
      <dsp:nvSpPr>
        <dsp:cNvPr id="0" name=""/>
        <dsp:cNvSpPr/>
      </dsp:nvSpPr>
      <dsp:spPr>
        <a:xfrm>
          <a:off x="584164" y="422922"/>
          <a:ext cx="2824363" cy="2824363"/>
        </a:xfrm>
        <a:prstGeom prst="blockArc">
          <a:avLst>
            <a:gd name="adj1" fmla="val 16200000"/>
            <a:gd name="adj2" fmla="val 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8058E2-D806-4903-8DEF-93F087572ABA}">
      <dsp:nvSpPr>
        <dsp:cNvPr id="0" name=""/>
        <dsp:cNvSpPr/>
      </dsp:nvSpPr>
      <dsp:spPr>
        <a:xfrm>
          <a:off x="1346725" y="1185484"/>
          <a:ext cx="1299240" cy="12992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Instruments of Power</a:t>
          </a:r>
        </a:p>
      </dsp:txBody>
      <dsp:txXfrm>
        <a:off x="1536994" y="1375753"/>
        <a:ext cx="918702" cy="918702"/>
      </dsp:txXfrm>
    </dsp:sp>
    <dsp:sp modelId="{D83A3F26-99F8-47A9-A028-13B91387CE5D}">
      <dsp:nvSpPr>
        <dsp:cNvPr id="0" name=""/>
        <dsp:cNvSpPr/>
      </dsp:nvSpPr>
      <dsp:spPr>
        <a:xfrm>
          <a:off x="1541611" y="929"/>
          <a:ext cx="909468" cy="909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Diplomatic</a:t>
          </a:r>
        </a:p>
      </dsp:txBody>
      <dsp:txXfrm>
        <a:off x="1674800" y="134118"/>
        <a:ext cx="643090" cy="643090"/>
      </dsp:txXfrm>
    </dsp:sp>
    <dsp:sp modelId="{37B2720B-9D94-46EB-94E8-C652B0059777}">
      <dsp:nvSpPr>
        <dsp:cNvPr id="0" name=""/>
        <dsp:cNvSpPr/>
      </dsp:nvSpPr>
      <dsp:spPr>
        <a:xfrm>
          <a:off x="2769126" y="1380370"/>
          <a:ext cx="1213322" cy="909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Information</a:t>
          </a:r>
        </a:p>
      </dsp:txBody>
      <dsp:txXfrm>
        <a:off x="2946813" y="1513559"/>
        <a:ext cx="857948" cy="643090"/>
      </dsp:txXfrm>
    </dsp:sp>
    <dsp:sp modelId="{6401646E-236C-4256-AE46-28F35A3A8E58}">
      <dsp:nvSpPr>
        <dsp:cNvPr id="0" name=""/>
        <dsp:cNvSpPr/>
      </dsp:nvSpPr>
      <dsp:spPr>
        <a:xfrm>
          <a:off x="1358908" y="2759811"/>
          <a:ext cx="1274874" cy="909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Military</a:t>
          </a:r>
        </a:p>
      </dsp:txBody>
      <dsp:txXfrm>
        <a:off x="1545609" y="2893000"/>
        <a:ext cx="901472" cy="643090"/>
      </dsp:txXfrm>
    </dsp:sp>
    <dsp:sp modelId="{8D5397EB-B26D-46B3-B3DF-77784C3AC188}">
      <dsp:nvSpPr>
        <dsp:cNvPr id="0" name=""/>
        <dsp:cNvSpPr/>
      </dsp:nvSpPr>
      <dsp:spPr>
        <a:xfrm>
          <a:off x="162170" y="1380370"/>
          <a:ext cx="909468" cy="909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Economic</a:t>
          </a:r>
        </a:p>
      </dsp:txBody>
      <dsp:txXfrm>
        <a:off x="295359" y="1513559"/>
        <a:ext cx="643090" cy="6430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A6535-A33E-4DF0-905B-D2296D5FA385}">
      <dsp:nvSpPr>
        <dsp:cNvPr id="0" name=""/>
        <dsp:cNvSpPr/>
      </dsp:nvSpPr>
      <dsp:spPr>
        <a:xfrm>
          <a:off x="0" y="304492"/>
          <a:ext cx="10913496" cy="179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47009" tIns="416560" rIns="84700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FGC is battle for economic security (technological innovation, trade agreements).</a:t>
          </a:r>
        </a:p>
        <a:p>
          <a:pPr marL="228600" lvl="1" indent="-228600" algn="l" defTabSz="889000">
            <a:lnSpc>
              <a:spcPct val="90000"/>
            </a:lnSpc>
            <a:spcBef>
              <a:spcPct val="0"/>
            </a:spcBef>
            <a:spcAft>
              <a:spcPct val="15000"/>
            </a:spcAft>
            <a:buChar char="•"/>
          </a:pPr>
          <a:r>
            <a:rPr lang="en-US" sz="2000" kern="1200" dirty="0"/>
            <a:t>US actions leading to leadership vacuum; growing uncertainty.</a:t>
          </a:r>
        </a:p>
        <a:p>
          <a:pPr marL="228600" lvl="1" indent="-228600" algn="l" defTabSz="889000">
            <a:lnSpc>
              <a:spcPct val="90000"/>
            </a:lnSpc>
            <a:spcBef>
              <a:spcPct val="0"/>
            </a:spcBef>
            <a:spcAft>
              <a:spcPct val="15000"/>
            </a:spcAft>
            <a:buChar char="•"/>
          </a:pPr>
          <a:r>
            <a:rPr lang="en-US" sz="2000" kern="1200" dirty="0"/>
            <a:t>Development of informational and cultural strategies to mitigate US/Western influence.</a:t>
          </a:r>
        </a:p>
      </dsp:txBody>
      <dsp:txXfrm>
        <a:off x="0" y="304492"/>
        <a:ext cx="10913496" cy="1795500"/>
      </dsp:txXfrm>
    </dsp:sp>
    <dsp:sp modelId="{EDD105BA-6348-43DF-A275-E20B401EE24E}">
      <dsp:nvSpPr>
        <dsp:cNvPr id="0" name=""/>
        <dsp:cNvSpPr/>
      </dsp:nvSpPr>
      <dsp:spPr>
        <a:xfrm>
          <a:off x="545674" y="9292"/>
          <a:ext cx="7639447"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8753" tIns="0" rIns="288753" bIns="0" numCol="1" spcCol="1270" anchor="ctr" anchorCtr="0">
          <a:noAutofit/>
        </a:bodyPr>
        <a:lstStyle/>
        <a:p>
          <a:pPr marL="0" lvl="0" indent="0" algn="l" defTabSz="889000">
            <a:lnSpc>
              <a:spcPct val="90000"/>
            </a:lnSpc>
            <a:spcBef>
              <a:spcPct val="0"/>
            </a:spcBef>
            <a:spcAft>
              <a:spcPct val="35000"/>
            </a:spcAft>
            <a:buNone/>
          </a:pPr>
          <a:r>
            <a:rPr lang="en-US" sz="2000" kern="1200"/>
            <a:t>Primary Takeaways:</a:t>
          </a:r>
        </a:p>
      </dsp:txBody>
      <dsp:txXfrm>
        <a:off x="574495" y="38113"/>
        <a:ext cx="7581805"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22BD4-4A9D-4E2B-AD0D-55BFA80CA21A}">
      <dsp:nvSpPr>
        <dsp:cNvPr id="0" name=""/>
        <dsp:cNvSpPr/>
      </dsp:nvSpPr>
      <dsp:spPr>
        <a:xfrm>
          <a:off x="0" y="198092"/>
          <a:ext cx="4718312" cy="1760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6194" tIns="270764" rIns="366194"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Time Frame: June 1, 2014 – June 1 2019</a:t>
          </a:r>
        </a:p>
        <a:p>
          <a:pPr marL="114300" lvl="1" indent="-114300" algn="l" defTabSz="577850">
            <a:lnSpc>
              <a:spcPct val="90000"/>
            </a:lnSpc>
            <a:spcBef>
              <a:spcPct val="0"/>
            </a:spcBef>
            <a:spcAft>
              <a:spcPct val="15000"/>
            </a:spcAft>
            <a:buChar char="•"/>
          </a:pPr>
          <a:r>
            <a:rPr lang="en-US" sz="1300" kern="1200" dirty="0"/>
            <a:t>Articles Collected: 620 articles from China, Russia, Iran, Venezuela</a:t>
          </a:r>
        </a:p>
        <a:p>
          <a:pPr marL="114300" lvl="1" indent="-114300" algn="l" defTabSz="577850">
            <a:lnSpc>
              <a:spcPct val="90000"/>
            </a:lnSpc>
            <a:spcBef>
              <a:spcPct val="0"/>
            </a:spcBef>
            <a:spcAft>
              <a:spcPct val="15000"/>
            </a:spcAft>
            <a:buChar char="•"/>
          </a:pPr>
          <a:r>
            <a:rPr lang="en-US" sz="1300" kern="1200" dirty="0"/>
            <a:t>Search Terms: Mentions of “global competition,” “global order,” “global influence”</a:t>
          </a:r>
        </a:p>
        <a:p>
          <a:pPr marL="114300" lvl="1" indent="-114300" algn="l" defTabSz="577850">
            <a:lnSpc>
              <a:spcPct val="90000"/>
            </a:lnSpc>
            <a:spcBef>
              <a:spcPct val="0"/>
            </a:spcBef>
            <a:spcAft>
              <a:spcPct val="15000"/>
            </a:spcAft>
            <a:buChar char="•"/>
          </a:pPr>
          <a:r>
            <a:rPr lang="en-US" sz="1300" kern="1200" dirty="0"/>
            <a:t>Data Analysis: 1) Quantitative content analysis; 2) Qualitative narrative analysis</a:t>
          </a:r>
        </a:p>
      </dsp:txBody>
      <dsp:txXfrm>
        <a:off x="0" y="198092"/>
        <a:ext cx="4718312" cy="1760850"/>
      </dsp:txXfrm>
    </dsp:sp>
    <dsp:sp modelId="{576BB969-3DD9-4A4F-8A5A-5402E1F57623}">
      <dsp:nvSpPr>
        <dsp:cNvPr id="0" name=""/>
        <dsp:cNvSpPr/>
      </dsp:nvSpPr>
      <dsp:spPr>
        <a:xfrm>
          <a:off x="235915" y="6212"/>
          <a:ext cx="3302819"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839" tIns="0" rIns="124839" bIns="0" numCol="1" spcCol="1270" anchor="ctr" anchorCtr="0">
          <a:noAutofit/>
        </a:bodyPr>
        <a:lstStyle/>
        <a:p>
          <a:pPr marL="0" lvl="0" indent="0" algn="l" defTabSz="577850">
            <a:lnSpc>
              <a:spcPct val="90000"/>
            </a:lnSpc>
            <a:spcBef>
              <a:spcPct val="0"/>
            </a:spcBef>
            <a:spcAft>
              <a:spcPct val="35000"/>
            </a:spcAft>
            <a:buNone/>
          </a:pPr>
          <a:r>
            <a:rPr lang="en-US" sz="1300" kern="1200"/>
            <a:t>Method:</a:t>
          </a:r>
        </a:p>
      </dsp:txBody>
      <dsp:txXfrm>
        <a:off x="254649" y="24946"/>
        <a:ext cx="3265351" cy="346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F3C29-4D6C-4CC9-8C80-5291420FB498}">
      <dsp:nvSpPr>
        <dsp:cNvPr id="0" name=""/>
        <dsp:cNvSpPr/>
      </dsp:nvSpPr>
      <dsp:spPr>
        <a:xfrm>
          <a:off x="0" y="507503"/>
          <a:ext cx="2756782" cy="15529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957" tIns="354076" rIns="213957"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China</a:t>
          </a:r>
        </a:p>
        <a:p>
          <a:pPr marL="171450" lvl="1" indent="-171450" algn="l" defTabSz="755650">
            <a:lnSpc>
              <a:spcPct val="90000"/>
            </a:lnSpc>
            <a:spcBef>
              <a:spcPct val="0"/>
            </a:spcBef>
            <a:spcAft>
              <a:spcPct val="15000"/>
            </a:spcAft>
            <a:buChar char="•"/>
          </a:pPr>
          <a:r>
            <a:rPr lang="en-US" sz="1700" kern="1200" dirty="0"/>
            <a:t>Russia</a:t>
          </a:r>
        </a:p>
        <a:p>
          <a:pPr marL="171450" lvl="1" indent="-171450" algn="l" defTabSz="755650">
            <a:lnSpc>
              <a:spcPct val="90000"/>
            </a:lnSpc>
            <a:spcBef>
              <a:spcPct val="0"/>
            </a:spcBef>
            <a:spcAft>
              <a:spcPct val="15000"/>
            </a:spcAft>
            <a:buChar char="•"/>
          </a:pPr>
          <a:r>
            <a:rPr lang="en-US" sz="1700" kern="1200" dirty="0"/>
            <a:t>Iran</a:t>
          </a:r>
        </a:p>
        <a:p>
          <a:pPr marL="171450" lvl="1" indent="-171450" algn="l" defTabSz="755650">
            <a:lnSpc>
              <a:spcPct val="90000"/>
            </a:lnSpc>
            <a:spcBef>
              <a:spcPct val="0"/>
            </a:spcBef>
            <a:spcAft>
              <a:spcPct val="15000"/>
            </a:spcAft>
            <a:buChar char="•"/>
          </a:pPr>
          <a:r>
            <a:rPr lang="en-US" sz="1700" kern="1200" dirty="0"/>
            <a:t>Venezuela</a:t>
          </a:r>
        </a:p>
      </dsp:txBody>
      <dsp:txXfrm>
        <a:off x="0" y="507503"/>
        <a:ext cx="2756782" cy="1552950"/>
      </dsp:txXfrm>
    </dsp:sp>
    <dsp:sp modelId="{EB6CF7AB-CE1E-45B0-90B6-891B36B80668}">
      <dsp:nvSpPr>
        <dsp:cNvPr id="0" name=""/>
        <dsp:cNvSpPr/>
      </dsp:nvSpPr>
      <dsp:spPr>
        <a:xfrm>
          <a:off x="137839" y="256583"/>
          <a:ext cx="1929747"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940" tIns="0" rIns="72940" bIns="0" numCol="1" spcCol="1270" anchor="ctr" anchorCtr="0">
          <a:noAutofit/>
        </a:bodyPr>
        <a:lstStyle/>
        <a:p>
          <a:pPr marL="0" lvl="0" indent="0" algn="l" defTabSz="755650">
            <a:lnSpc>
              <a:spcPct val="90000"/>
            </a:lnSpc>
            <a:spcBef>
              <a:spcPct val="0"/>
            </a:spcBef>
            <a:spcAft>
              <a:spcPct val="35000"/>
            </a:spcAft>
            <a:buNone/>
          </a:pPr>
          <a:r>
            <a:rPr lang="en-US" sz="1700" kern="1200" dirty="0"/>
            <a:t>Countries Analyzed</a:t>
          </a:r>
        </a:p>
      </dsp:txBody>
      <dsp:txXfrm>
        <a:off x="162337" y="281081"/>
        <a:ext cx="1880751"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39F8C-E63B-4932-A217-EAE5AB32854E}">
      <dsp:nvSpPr>
        <dsp:cNvPr id="0" name=""/>
        <dsp:cNvSpPr/>
      </dsp:nvSpPr>
      <dsp:spPr>
        <a:xfrm>
          <a:off x="0" y="250891"/>
          <a:ext cx="1200978" cy="7205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Allies and Competitors</a:t>
          </a:r>
        </a:p>
      </dsp:txBody>
      <dsp:txXfrm>
        <a:off x="0" y="250891"/>
        <a:ext cx="1200978" cy="720586"/>
      </dsp:txXfrm>
    </dsp:sp>
    <dsp:sp modelId="{9E2F928B-875E-4F4F-B574-DA5555C4A5EB}">
      <dsp:nvSpPr>
        <dsp:cNvPr id="0" name=""/>
        <dsp:cNvSpPr/>
      </dsp:nvSpPr>
      <dsp:spPr>
        <a:xfrm>
          <a:off x="1321075" y="250891"/>
          <a:ext cx="1200978" cy="7205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Conflict Management</a:t>
          </a:r>
        </a:p>
      </dsp:txBody>
      <dsp:txXfrm>
        <a:off x="1321075" y="250891"/>
        <a:ext cx="1200978" cy="720586"/>
      </dsp:txXfrm>
    </dsp:sp>
    <dsp:sp modelId="{465174E1-78A2-460D-97DA-7E68D88B595E}">
      <dsp:nvSpPr>
        <dsp:cNvPr id="0" name=""/>
        <dsp:cNvSpPr/>
      </dsp:nvSpPr>
      <dsp:spPr>
        <a:xfrm>
          <a:off x="2642151" y="250891"/>
          <a:ext cx="1200978" cy="7205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Perceptions of World Order, US, EU, national leadership</a:t>
          </a:r>
        </a:p>
      </dsp:txBody>
      <dsp:txXfrm>
        <a:off x="2642151" y="250891"/>
        <a:ext cx="1200978" cy="720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3C5F9-6C7F-402F-B4E7-AA078C04F396}">
      <dsp:nvSpPr>
        <dsp:cNvPr id="0" name=""/>
        <dsp:cNvSpPr/>
      </dsp:nvSpPr>
      <dsp:spPr>
        <a:xfrm>
          <a:off x="4760" y="0"/>
          <a:ext cx="2863402" cy="265422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en-US" sz="1800" b="1" kern="1200" dirty="0"/>
            <a:t>Global Economic Market</a:t>
          </a:r>
        </a:p>
      </dsp:txBody>
      <dsp:txXfrm rot="16200000">
        <a:off x="-797130" y="801891"/>
        <a:ext cx="2176462" cy="572680"/>
      </dsp:txXfrm>
    </dsp:sp>
    <dsp:sp modelId="{4182CA6B-0B3B-EC46-90F7-F806548F0D56}">
      <dsp:nvSpPr>
        <dsp:cNvPr id="0" name=""/>
        <dsp:cNvSpPr/>
      </dsp:nvSpPr>
      <dsp:spPr>
        <a:xfrm>
          <a:off x="577440" y="0"/>
          <a:ext cx="2133235" cy="265422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n-US" sz="1800" kern="1200" dirty="0"/>
            <a:t>Market access critical concern.</a:t>
          </a:r>
        </a:p>
        <a:p>
          <a:pPr marL="0" lvl="0" indent="0" algn="l" defTabSz="800100">
            <a:lnSpc>
              <a:spcPct val="90000"/>
            </a:lnSpc>
            <a:spcBef>
              <a:spcPct val="0"/>
            </a:spcBef>
            <a:spcAft>
              <a:spcPct val="35000"/>
            </a:spcAft>
            <a:buNone/>
          </a:pPr>
          <a:r>
            <a:rPr lang="en-US" sz="1800" kern="1200" dirty="0"/>
            <a:t>Fracturing of global market into smaller trade blocs causing disruption.</a:t>
          </a:r>
        </a:p>
      </dsp:txBody>
      <dsp:txXfrm>
        <a:off x="577440" y="0"/>
        <a:ext cx="2133235" cy="2654222"/>
      </dsp:txXfrm>
    </dsp:sp>
    <dsp:sp modelId="{C6F25C26-72F9-4293-B1FB-F530D75547FE}">
      <dsp:nvSpPr>
        <dsp:cNvPr id="0" name=""/>
        <dsp:cNvSpPr/>
      </dsp:nvSpPr>
      <dsp:spPr>
        <a:xfrm>
          <a:off x="2968382" y="0"/>
          <a:ext cx="2863402" cy="265422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en-US" sz="1800" b="1" kern="1200" dirty="0"/>
            <a:t>Media and Information</a:t>
          </a:r>
        </a:p>
      </dsp:txBody>
      <dsp:txXfrm rot="16200000">
        <a:off x="2166491" y="801891"/>
        <a:ext cx="2176462" cy="572680"/>
      </dsp:txXfrm>
    </dsp:sp>
    <dsp:sp modelId="{B82958FA-39CF-435D-830B-0FEBB8947AA8}">
      <dsp:nvSpPr>
        <dsp:cNvPr id="0" name=""/>
        <dsp:cNvSpPr/>
      </dsp:nvSpPr>
      <dsp:spPr>
        <a:xfrm rot="5400000">
          <a:off x="2787545" y="2062037"/>
          <a:ext cx="390307" cy="429510"/>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B38FF2-33D5-2A44-8E65-F8C5D5348A43}">
      <dsp:nvSpPr>
        <dsp:cNvPr id="0" name=""/>
        <dsp:cNvSpPr/>
      </dsp:nvSpPr>
      <dsp:spPr>
        <a:xfrm>
          <a:off x="3541062" y="0"/>
          <a:ext cx="2133235" cy="265422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n-US" sz="1800" kern="1200" dirty="0"/>
            <a:t>US media dominance significant concern.</a:t>
          </a:r>
        </a:p>
        <a:p>
          <a:pPr marL="0" lvl="0" indent="0" algn="l" defTabSz="800100">
            <a:lnSpc>
              <a:spcPct val="90000"/>
            </a:lnSpc>
            <a:spcBef>
              <a:spcPct val="0"/>
            </a:spcBef>
            <a:spcAft>
              <a:spcPct val="35000"/>
            </a:spcAft>
            <a:buNone/>
          </a:pPr>
          <a:r>
            <a:rPr lang="en-US" sz="1800" kern="1200" dirty="0"/>
            <a:t>Cultural and Identity threats.</a:t>
          </a:r>
        </a:p>
        <a:p>
          <a:pPr marL="0" lvl="0" indent="0" algn="l" defTabSz="800100">
            <a:lnSpc>
              <a:spcPct val="90000"/>
            </a:lnSpc>
            <a:spcBef>
              <a:spcPct val="0"/>
            </a:spcBef>
            <a:spcAft>
              <a:spcPct val="35000"/>
            </a:spcAft>
            <a:buNone/>
          </a:pPr>
          <a:r>
            <a:rPr lang="en-US" sz="1800" kern="1200" dirty="0"/>
            <a:t>Threats to regional influence</a:t>
          </a:r>
        </a:p>
      </dsp:txBody>
      <dsp:txXfrm>
        <a:off x="3541062" y="0"/>
        <a:ext cx="2133235" cy="2654222"/>
      </dsp:txXfrm>
    </dsp:sp>
    <dsp:sp modelId="{EFF27442-CF42-4886-887F-B1BA4682C83A}">
      <dsp:nvSpPr>
        <dsp:cNvPr id="0" name=""/>
        <dsp:cNvSpPr/>
      </dsp:nvSpPr>
      <dsp:spPr>
        <a:xfrm>
          <a:off x="5932004" y="0"/>
          <a:ext cx="2863402" cy="265422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en-US" sz="1800" b="1" kern="1200" dirty="0"/>
            <a:t>Diplomatic Ties</a:t>
          </a:r>
        </a:p>
      </dsp:txBody>
      <dsp:txXfrm rot="16200000">
        <a:off x="5130112" y="801891"/>
        <a:ext cx="2176462" cy="572680"/>
      </dsp:txXfrm>
    </dsp:sp>
    <dsp:sp modelId="{2458FBDF-CD60-4815-95AB-9DB8011A1D5D}">
      <dsp:nvSpPr>
        <dsp:cNvPr id="0" name=""/>
        <dsp:cNvSpPr/>
      </dsp:nvSpPr>
      <dsp:spPr>
        <a:xfrm rot="5400000">
          <a:off x="5751167" y="2062037"/>
          <a:ext cx="390307" cy="429510"/>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D2C9F7-0286-6142-B02C-B90006394024}">
      <dsp:nvSpPr>
        <dsp:cNvPr id="0" name=""/>
        <dsp:cNvSpPr/>
      </dsp:nvSpPr>
      <dsp:spPr>
        <a:xfrm>
          <a:off x="6504684" y="0"/>
          <a:ext cx="2133235" cy="265422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n-US" sz="1800" kern="1200" dirty="0"/>
            <a:t>Global realignments of power and rising nationalistic concerns causing diplomatic scramble.</a:t>
          </a:r>
        </a:p>
        <a:p>
          <a:pPr marL="0" lvl="0" indent="0" algn="l" defTabSz="800100">
            <a:lnSpc>
              <a:spcPct val="90000"/>
            </a:lnSpc>
            <a:spcBef>
              <a:spcPct val="0"/>
            </a:spcBef>
            <a:spcAft>
              <a:spcPct val="35000"/>
            </a:spcAft>
            <a:buNone/>
          </a:pPr>
          <a:endParaRPr lang="en-US" sz="2200" kern="1200" dirty="0"/>
        </a:p>
      </dsp:txBody>
      <dsp:txXfrm>
        <a:off x="6504684" y="0"/>
        <a:ext cx="2133235" cy="2654222"/>
      </dsp:txXfrm>
    </dsp:sp>
    <dsp:sp modelId="{2EA7DE90-F2B8-4DBC-BA38-EF07D177F537}">
      <dsp:nvSpPr>
        <dsp:cNvPr id="0" name=""/>
        <dsp:cNvSpPr/>
      </dsp:nvSpPr>
      <dsp:spPr>
        <a:xfrm>
          <a:off x="8895625" y="0"/>
          <a:ext cx="2863402" cy="265422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en-US" sz="1800" b="1" kern="1200" dirty="0"/>
            <a:t>Military and Gray Zone</a:t>
          </a:r>
        </a:p>
      </dsp:txBody>
      <dsp:txXfrm rot="16200000">
        <a:off x="8093734" y="801891"/>
        <a:ext cx="2176462" cy="572680"/>
      </dsp:txXfrm>
    </dsp:sp>
    <dsp:sp modelId="{B84A6C2D-2EF8-4AA3-859C-3D363EB67D6A}">
      <dsp:nvSpPr>
        <dsp:cNvPr id="0" name=""/>
        <dsp:cNvSpPr/>
      </dsp:nvSpPr>
      <dsp:spPr>
        <a:xfrm rot="5400000">
          <a:off x="8714789" y="2062037"/>
          <a:ext cx="390307" cy="429510"/>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347674-B183-764F-99BE-48F5D012E3D7}">
      <dsp:nvSpPr>
        <dsp:cNvPr id="0" name=""/>
        <dsp:cNvSpPr/>
      </dsp:nvSpPr>
      <dsp:spPr>
        <a:xfrm>
          <a:off x="9468306" y="0"/>
          <a:ext cx="2133235" cy="265422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n-US" sz="1800" kern="1200" dirty="0"/>
            <a:t>Technologically advanced warfare allows for measured responses yet risks miscalculations amid complexity</a:t>
          </a:r>
        </a:p>
      </dsp:txBody>
      <dsp:txXfrm>
        <a:off x="9468306" y="0"/>
        <a:ext cx="2133235" cy="26542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A3154-E620-4B08-8BE5-057BDF3843BF}">
      <dsp:nvSpPr>
        <dsp:cNvPr id="0" name=""/>
        <dsp:cNvSpPr/>
      </dsp:nvSpPr>
      <dsp:spPr>
        <a:xfrm>
          <a:off x="4467" y="37239"/>
          <a:ext cx="2686500"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China</a:t>
          </a:r>
        </a:p>
      </dsp:txBody>
      <dsp:txXfrm>
        <a:off x="4467" y="37239"/>
        <a:ext cx="2686500" cy="403200"/>
      </dsp:txXfrm>
    </dsp:sp>
    <dsp:sp modelId="{1B3F6864-0F44-476A-B0AB-8DD64DF08FEE}">
      <dsp:nvSpPr>
        <dsp:cNvPr id="0" name=""/>
        <dsp:cNvSpPr/>
      </dsp:nvSpPr>
      <dsp:spPr>
        <a:xfrm>
          <a:off x="4467" y="440439"/>
          <a:ext cx="2686500" cy="26535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FGC centered on trade and technological development</a:t>
          </a:r>
        </a:p>
        <a:p>
          <a:pPr marL="114300" lvl="1" indent="-114300" algn="l" defTabSz="622300">
            <a:lnSpc>
              <a:spcPct val="90000"/>
            </a:lnSpc>
            <a:spcBef>
              <a:spcPct val="0"/>
            </a:spcBef>
            <a:spcAft>
              <a:spcPct val="15000"/>
            </a:spcAft>
            <a:buChar char="•"/>
          </a:pPr>
          <a:r>
            <a:rPr lang="en-US" sz="1400" kern="1200" dirty="0"/>
            <a:t>China viewed as Global Leader (Optimistic)</a:t>
          </a:r>
        </a:p>
        <a:p>
          <a:pPr marL="114300" lvl="1" indent="-114300" algn="l" defTabSz="622300">
            <a:lnSpc>
              <a:spcPct val="90000"/>
            </a:lnSpc>
            <a:spcBef>
              <a:spcPct val="0"/>
            </a:spcBef>
            <a:spcAft>
              <a:spcPct val="15000"/>
            </a:spcAft>
            <a:buChar char="•"/>
          </a:pPr>
          <a:r>
            <a:rPr lang="en-US" sz="1400" kern="1200" dirty="0"/>
            <a:t>Threats: Isolationism, nationalism</a:t>
          </a:r>
        </a:p>
        <a:p>
          <a:pPr marL="114300" lvl="1" indent="-114300" algn="l" defTabSz="622300">
            <a:lnSpc>
              <a:spcPct val="90000"/>
            </a:lnSpc>
            <a:spcBef>
              <a:spcPct val="0"/>
            </a:spcBef>
            <a:spcAft>
              <a:spcPct val="15000"/>
            </a:spcAft>
            <a:buChar char="•"/>
          </a:pPr>
          <a:r>
            <a:rPr lang="en-US" sz="1400" kern="1200" dirty="0"/>
            <a:t>Solution: Globalism and support for WTO, UN</a:t>
          </a:r>
        </a:p>
      </dsp:txBody>
      <dsp:txXfrm>
        <a:off x="4467" y="440439"/>
        <a:ext cx="2686500" cy="2653583"/>
      </dsp:txXfrm>
    </dsp:sp>
    <dsp:sp modelId="{7D20CA7B-C6D2-42B0-8447-C77A32106B15}">
      <dsp:nvSpPr>
        <dsp:cNvPr id="0" name=""/>
        <dsp:cNvSpPr/>
      </dsp:nvSpPr>
      <dsp:spPr>
        <a:xfrm>
          <a:off x="3067077" y="37239"/>
          <a:ext cx="2686500"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Russia</a:t>
          </a:r>
        </a:p>
      </dsp:txBody>
      <dsp:txXfrm>
        <a:off x="3067077" y="37239"/>
        <a:ext cx="2686500" cy="403200"/>
      </dsp:txXfrm>
    </dsp:sp>
    <dsp:sp modelId="{9EB79649-F835-4E16-8E8A-16663CDB73C3}">
      <dsp:nvSpPr>
        <dsp:cNvPr id="0" name=""/>
        <dsp:cNvSpPr/>
      </dsp:nvSpPr>
      <dsp:spPr>
        <a:xfrm>
          <a:off x="3067077" y="440439"/>
          <a:ext cx="2686500" cy="26535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Russia in conflict with West</a:t>
          </a:r>
        </a:p>
        <a:p>
          <a:pPr marL="114300" lvl="1" indent="-114300" algn="l" defTabSz="622300">
            <a:lnSpc>
              <a:spcPct val="90000"/>
            </a:lnSpc>
            <a:spcBef>
              <a:spcPct val="0"/>
            </a:spcBef>
            <a:spcAft>
              <a:spcPct val="15000"/>
            </a:spcAft>
            <a:buChar char="•"/>
          </a:pPr>
          <a:r>
            <a:rPr lang="en-US" sz="1400" kern="1200" dirty="0"/>
            <a:t>Concerns of Russian economic decline, lack of technological competitiveness</a:t>
          </a:r>
        </a:p>
        <a:p>
          <a:pPr marL="114300" lvl="1" indent="-114300" algn="l" defTabSz="622300">
            <a:lnSpc>
              <a:spcPct val="90000"/>
            </a:lnSpc>
            <a:spcBef>
              <a:spcPct val="0"/>
            </a:spcBef>
            <a:spcAft>
              <a:spcPct val="15000"/>
            </a:spcAft>
            <a:buChar char="•"/>
          </a:pPr>
          <a:r>
            <a:rPr lang="en-US" sz="1400" kern="1200" dirty="0"/>
            <a:t>Threats: Western information warfare and cultural encroachment</a:t>
          </a:r>
        </a:p>
        <a:p>
          <a:pPr marL="114300" lvl="1" indent="-114300" algn="l" defTabSz="622300">
            <a:lnSpc>
              <a:spcPct val="90000"/>
            </a:lnSpc>
            <a:spcBef>
              <a:spcPct val="0"/>
            </a:spcBef>
            <a:spcAft>
              <a:spcPct val="15000"/>
            </a:spcAft>
            <a:buChar char="•"/>
          </a:pPr>
          <a:r>
            <a:rPr lang="en-US" sz="1400" kern="1200" dirty="0"/>
            <a:t>Solution: Russian led counterbalance to West; investment in culture</a:t>
          </a:r>
        </a:p>
      </dsp:txBody>
      <dsp:txXfrm>
        <a:off x="3067077" y="440439"/>
        <a:ext cx="2686500" cy="2653583"/>
      </dsp:txXfrm>
    </dsp:sp>
    <dsp:sp modelId="{20B19C8E-7636-41CE-9700-DD667812F9C9}">
      <dsp:nvSpPr>
        <dsp:cNvPr id="0" name=""/>
        <dsp:cNvSpPr/>
      </dsp:nvSpPr>
      <dsp:spPr>
        <a:xfrm>
          <a:off x="6129688" y="37239"/>
          <a:ext cx="2686500"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Iran</a:t>
          </a:r>
        </a:p>
      </dsp:txBody>
      <dsp:txXfrm>
        <a:off x="6129688" y="37239"/>
        <a:ext cx="2686500" cy="403200"/>
      </dsp:txXfrm>
    </dsp:sp>
    <dsp:sp modelId="{8EBDF1EA-E830-41DC-89BB-63750D72F257}">
      <dsp:nvSpPr>
        <dsp:cNvPr id="0" name=""/>
        <dsp:cNvSpPr/>
      </dsp:nvSpPr>
      <dsp:spPr>
        <a:xfrm>
          <a:off x="6129688" y="440439"/>
          <a:ext cx="2686500" cy="26535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Iran as regional power; leader of Shia crescent</a:t>
          </a:r>
        </a:p>
        <a:p>
          <a:pPr marL="114300" lvl="1" indent="-114300" algn="l" defTabSz="622300">
            <a:lnSpc>
              <a:spcPct val="90000"/>
            </a:lnSpc>
            <a:spcBef>
              <a:spcPct val="0"/>
            </a:spcBef>
            <a:spcAft>
              <a:spcPct val="15000"/>
            </a:spcAft>
            <a:buChar char="•"/>
          </a:pPr>
          <a:r>
            <a:rPr lang="en-US" sz="1400" kern="1200" dirty="0"/>
            <a:t>US leveraging IC against Iran; US abuse of international norms </a:t>
          </a:r>
        </a:p>
        <a:p>
          <a:pPr marL="114300" lvl="1" indent="-114300" algn="l" defTabSz="622300">
            <a:lnSpc>
              <a:spcPct val="90000"/>
            </a:lnSpc>
            <a:spcBef>
              <a:spcPct val="0"/>
            </a:spcBef>
            <a:spcAft>
              <a:spcPct val="15000"/>
            </a:spcAft>
            <a:buChar char="•"/>
          </a:pPr>
          <a:r>
            <a:rPr lang="en-US" sz="1400" kern="1200" dirty="0"/>
            <a:t>Threats: US diplomatic and economic attempts to isolate</a:t>
          </a:r>
        </a:p>
        <a:p>
          <a:pPr marL="114300" lvl="1" indent="-114300" algn="l" defTabSz="622300">
            <a:lnSpc>
              <a:spcPct val="90000"/>
            </a:lnSpc>
            <a:spcBef>
              <a:spcPct val="0"/>
            </a:spcBef>
            <a:spcAft>
              <a:spcPct val="15000"/>
            </a:spcAft>
            <a:buChar char="•"/>
          </a:pPr>
          <a:r>
            <a:rPr lang="en-US" sz="1400" kern="1200" dirty="0"/>
            <a:t>Solution: greater regional unity in Shia Crescent; appeal to EU to balance against US</a:t>
          </a:r>
        </a:p>
      </dsp:txBody>
      <dsp:txXfrm>
        <a:off x="6129688" y="440439"/>
        <a:ext cx="2686500" cy="2653583"/>
      </dsp:txXfrm>
    </dsp:sp>
    <dsp:sp modelId="{5D8E1D99-9689-4E0F-9C82-6526533C6EAF}">
      <dsp:nvSpPr>
        <dsp:cNvPr id="0" name=""/>
        <dsp:cNvSpPr/>
      </dsp:nvSpPr>
      <dsp:spPr>
        <a:xfrm>
          <a:off x="9192298" y="37239"/>
          <a:ext cx="2686500"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Venezuela</a:t>
          </a:r>
        </a:p>
      </dsp:txBody>
      <dsp:txXfrm>
        <a:off x="9192298" y="37239"/>
        <a:ext cx="2686500" cy="403200"/>
      </dsp:txXfrm>
    </dsp:sp>
    <dsp:sp modelId="{36337684-021E-4FC3-9F23-C8A601D95AC3}">
      <dsp:nvSpPr>
        <dsp:cNvPr id="0" name=""/>
        <dsp:cNvSpPr/>
      </dsp:nvSpPr>
      <dsp:spPr>
        <a:xfrm>
          <a:off x="9192298" y="440439"/>
          <a:ext cx="2686500" cy="26535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Ideological battle between imperialists and developing countries</a:t>
          </a:r>
        </a:p>
        <a:p>
          <a:pPr marL="114300" lvl="1" indent="-114300" algn="l" defTabSz="622300">
            <a:lnSpc>
              <a:spcPct val="90000"/>
            </a:lnSpc>
            <a:spcBef>
              <a:spcPct val="0"/>
            </a:spcBef>
            <a:spcAft>
              <a:spcPct val="15000"/>
            </a:spcAft>
            <a:buChar char="•"/>
          </a:pPr>
          <a:r>
            <a:rPr lang="en-US" sz="1400" kern="1200" dirty="0"/>
            <a:t>Venezuelan weaknesses across all domains</a:t>
          </a:r>
        </a:p>
        <a:p>
          <a:pPr marL="114300" lvl="1" indent="-114300" algn="l" defTabSz="622300">
            <a:lnSpc>
              <a:spcPct val="90000"/>
            </a:lnSpc>
            <a:spcBef>
              <a:spcPct val="0"/>
            </a:spcBef>
            <a:spcAft>
              <a:spcPct val="15000"/>
            </a:spcAft>
            <a:buChar char="•"/>
          </a:pPr>
          <a:r>
            <a:rPr lang="en-US" sz="1400" kern="1200" dirty="0"/>
            <a:t>Threats: Foreign encroachment (economic, military); diplomatic isolation; economic trade relations</a:t>
          </a:r>
        </a:p>
        <a:p>
          <a:pPr marL="114300" lvl="1" indent="-114300" algn="l" defTabSz="622300">
            <a:lnSpc>
              <a:spcPct val="90000"/>
            </a:lnSpc>
            <a:spcBef>
              <a:spcPct val="0"/>
            </a:spcBef>
            <a:spcAft>
              <a:spcPct val="15000"/>
            </a:spcAft>
            <a:buChar char="•"/>
          </a:pPr>
          <a:r>
            <a:rPr lang="en-US" sz="1400" kern="1200" dirty="0"/>
            <a:t>Solution: Need for new policies; increase diplomatic engagement, develop new trade partnerships </a:t>
          </a:r>
        </a:p>
      </dsp:txBody>
      <dsp:txXfrm>
        <a:off x="9192298" y="440439"/>
        <a:ext cx="2686500" cy="26535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010DD6-D95D-4478-86D2-02BE44DB363B}">
      <dsp:nvSpPr>
        <dsp:cNvPr id="0" name=""/>
        <dsp:cNvSpPr/>
      </dsp:nvSpPr>
      <dsp:spPr>
        <a:xfrm>
          <a:off x="0" y="56800"/>
          <a:ext cx="2753137" cy="24008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FGO more positive as mentions of diplomatic and economic capabilities increased, and mentions of diplomatic vulnerabilities and competitors decreased. </a:t>
          </a:r>
        </a:p>
      </dsp:txBody>
      <dsp:txXfrm>
        <a:off x="117199" y="173999"/>
        <a:ext cx="2518739" cy="2166441"/>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D48F4E-8435-4DBD-A3FD-E1C5915C0E1A}"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150417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48F4E-8435-4DBD-A3FD-E1C5915C0E1A}"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72166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48F4E-8435-4DBD-A3FD-E1C5915C0E1A}"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176916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48F4E-8435-4DBD-A3FD-E1C5915C0E1A}"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285484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D48F4E-8435-4DBD-A3FD-E1C5915C0E1A}"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215473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D48F4E-8435-4DBD-A3FD-E1C5915C0E1A}"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191281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D48F4E-8435-4DBD-A3FD-E1C5915C0E1A}" type="datetimeFigureOut">
              <a:rPr lang="en-US" smtClean="0"/>
              <a:t>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150217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D48F4E-8435-4DBD-A3FD-E1C5915C0E1A}" type="datetimeFigureOut">
              <a:rPr lang="en-US" smtClean="0"/>
              <a:t>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298737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48F4E-8435-4DBD-A3FD-E1C5915C0E1A}" type="datetimeFigureOut">
              <a:rPr lang="en-US" smtClean="0"/>
              <a:t>11/4/19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275577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D48F4E-8435-4DBD-A3FD-E1C5915C0E1A}"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33224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D48F4E-8435-4DBD-A3FD-E1C5915C0E1A}"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B9618-433B-4973-9311-7E2F2213C1B0}" type="slidenum">
              <a:rPr lang="en-US" smtClean="0"/>
              <a:t>‹#›</a:t>
            </a:fld>
            <a:endParaRPr lang="en-US"/>
          </a:p>
        </p:txBody>
      </p:sp>
    </p:spTree>
    <p:extLst>
      <p:ext uri="{BB962C8B-B14F-4D97-AF65-F5344CB8AC3E}">
        <p14:creationId xmlns:p14="http://schemas.microsoft.com/office/powerpoint/2010/main" val="279731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48F4E-8435-4DBD-A3FD-E1C5915C0E1A}" type="datetimeFigureOut">
              <a:rPr lang="en-US" smtClean="0"/>
              <a:t>11/4/19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B9618-433B-4973-9311-7E2F2213C1B0}" type="slidenum">
              <a:rPr lang="en-US" smtClean="0"/>
              <a:t>‹#›</a:t>
            </a:fld>
            <a:endParaRPr lang="en-US"/>
          </a:p>
        </p:txBody>
      </p:sp>
    </p:spTree>
    <p:extLst>
      <p:ext uri="{BB962C8B-B14F-4D97-AF65-F5344CB8AC3E}">
        <p14:creationId xmlns:p14="http://schemas.microsoft.com/office/powerpoint/2010/main" val="2274135938"/>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image" Target="../media/image1.png"/><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3" Type="http://schemas.openxmlformats.org/officeDocument/2006/relationships/diagramLayout" Target="../diagrams/layout11.xml"/><Relationship Id="rId18" Type="http://schemas.openxmlformats.org/officeDocument/2006/relationships/diagramLayout" Target="../diagrams/layout12.xml"/><Relationship Id="rId26" Type="http://schemas.microsoft.com/office/2007/relationships/diagramDrawing" Target="../diagrams/drawing13.xml"/><Relationship Id="rId39" Type="http://schemas.openxmlformats.org/officeDocument/2006/relationships/diagramQuickStyle" Target="../diagrams/quickStyle16.xml"/><Relationship Id="rId21" Type="http://schemas.microsoft.com/office/2007/relationships/diagramDrawing" Target="../diagrams/drawing12.xml"/><Relationship Id="rId34" Type="http://schemas.openxmlformats.org/officeDocument/2006/relationships/diagramQuickStyle" Target="../diagrams/quickStyle15.xml"/><Relationship Id="rId42" Type="http://schemas.openxmlformats.org/officeDocument/2006/relationships/image" Target="../media/image1.png"/><Relationship Id="rId7" Type="http://schemas.openxmlformats.org/officeDocument/2006/relationships/diagramData" Target="../diagrams/data10.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29" Type="http://schemas.openxmlformats.org/officeDocument/2006/relationships/diagramQuickStyle" Target="../diagrams/quickStyle14.xml"/><Relationship Id="rId41" Type="http://schemas.microsoft.com/office/2007/relationships/diagramDrawing" Target="../diagrams/drawing16.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24" Type="http://schemas.openxmlformats.org/officeDocument/2006/relationships/diagramQuickStyle" Target="../diagrams/quickStyle13.xml"/><Relationship Id="rId32" Type="http://schemas.openxmlformats.org/officeDocument/2006/relationships/diagramData" Target="../diagrams/data15.xml"/><Relationship Id="rId37" Type="http://schemas.openxmlformats.org/officeDocument/2006/relationships/diagramData" Target="../diagrams/data16.xml"/><Relationship Id="rId40" Type="http://schemas.openxmlformats.org/officeDocument/2006/relationships/diagramColors" Target="../diagrams/colors16.xml"/><Relationship Id="rId5" Type="http://schemas.openxmlformats.org/officeDocument/2006/relationships/diagramColors" Target="../diagrams/colors9.xml"/><Relationship Id="rId15" Type="http://schemas.openxmlformats.org/officeDocument/2006/relationships/diagramColors" Target="../diagrams/colors11.xml"/><Relationship Id="rId23" Type="http://schemas.openxmlformats.org/officeDocument/2006/relationships/diagramLayout" Target="../diagrams/layout13.xml"/><Relationship Id="rId28" Type="http://schemas.openxmlformats.org/officeDocument/2006/relationships/diagramLayout" Target="../diagrams/layout14.xml"/><Relationship Id="rId36" Type="http://schemas.microsoft.com/office/2007/relationships/diagramDrawing" Target="../diagrams/drawing15.xml"/><Relationship Id="rId10" Type="http://schemas.openxmlformats.org/officeDocument/2006/relationships/diagramColors" Target="../diagrams/colors10.xml"/><Relationship Id="rId19" Type="http://schemas.openxmlformats.org/officeDocument/2006/relationships/diagramQuickStyle" Target="../diagrams/quickStyle12.xml"/><Relationship Id="rId31" Type="http://schemas.microsoft.com/office/2007/relationships/diagramDrawing" Target="../diagrams/drawing14.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 Id="rId22" Type="http://schemas.openxmlformats.org/officeDocument/2006/relationships/diagramData" Target="../diagrams/data13.xml"/><Relationship Id="rId27" Type="http://schemas.openxmlformats.org/officeDocument/2006/relationships/diagramData" Target="../diagrams/data14.xml"/><Relationship Id="rId30" Type="http://schemas.openxmlformats.org/officeDocument/2006/relationships/diagramColors" Target="../diagrams/colors14.xml"/><Relationship Id="rId35" Type="http://schemas.openxmlformats.org/officeDocument/2006/relationships/diagramColors" Target="../diagrams/colors15.xml"/><Relationship Id="rId8" Type="http://schemas.openxmlformats.org/officeDocument/2006/relationships/diagramLayout" Target="../diagrams/layout10.xml"/><Relationship Id="rId3" Type="http://schemas.openxmlformats.org/officeDocument/2006/relationships/diagramLayout" Target="../diagrams/layout9.xml"/><Relationship Id="rId12" Type="http://schemas.openxmlformats.org/officeDocument/2006/relationships/diagramData" Target="../diagrams/data11.xml"/><Relationship Id="rId17" Type="http://schemas.openxmlformats.org/officeDocument/2006/relationships/diagramData" Target="../diagrams/data12.xml"/><Relationship Id="rId25" Type="http://schemas.openxmlformats.org/officeDocument/2006/relationships/diagramColors" Target="../diagrams/colors13.xml"/><Relationship Id="rId33" Type="http://schemas.openxmlformats.org/officeDocument/2006/relationships/diagramLayout" Target="../diagrams/layout15.xml"/><Relationship Id="rId38" Type="http://schemas.openxmlformats.org/officeDocument/2006/relationships/diagramLayout" Target="../diagrams/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B0E77-F2F4-4106-84A4-C82947B11A64}"/>
              </a:ext>
            </a:extLst>
          </p:cNvPr>
          <p:cNvSpPr>
            <a:spLocks noGrp="1"/>
          </p:cNvSpPr>
          <p:nvPr>
            <p:ph type="ctrTitle"/>
          </p:nvPr>
        </p:nvSpPr>
        <p:spPr/>
        <p:txBody>
          <a:bodyPr>
            <a:normAutofit/>
          </a:bodyPr>
          <a:lstStyle/>
          <a:p>
            <a:r>
              <a:rPr lang="en-US" sz="3600" b="1" dirty="0"/>
              <a:t>The Future of Global Competition &amp; Conflict</a:t>
            </a:r>
            <a:br>
              <a:rPr lang="en-US" sz="3600" b="1" dirty="0"/>
            </a:br>
            <a:r>
              <a:rPr lang="en-US" sz="3600" b="1" dirty="0"/>
              <a:t>Final Report: Comparative Analysis</a:t>
            </a:r>
          </a:p>
        </p:txBody>
      </p:sp>
      <p:sp>
        <p:nvSpPr>
          <p:cNvPr id="3" name="Subtitle 2">
            <a:extLst>
              <a:ext uri="{FF2B5EF4-FFF2-40B4-BE49-F238E27FC236}">
                <a16:creationId xmlns:a16="http://schemas.microsoft.com/office/drawing/2014/main" id="{6C727DB6-21A8-4CF7-9E03-D5D6A70F8A84}"/>
              </a:ext>
            </a:extLst>
          </p:cNvPr>
          <p:cNvSpPr>
            <a:spLocks noGrp="1"/>
          </p:cNvSpPr>
          <p:nvPr>
            <p:ph type="subTitle" idx="1"/>
          </p:nvPr>
        </p:nvSpPr>
        <p:spPr/>
        <p:txBody>
          <a:bodyPr>
            <a:normAutofit/>
          </a:bodyPr>
          <a:lstStyle/>
          <a:p>
            <a:r>
              <a:rPr lang="en-US" sz="1800" u="sng" dirty="0"/>
              <a:t>Media Ecology &amp; Strategic Analysis (MESA) Group </a:t>
            </a:r>
          </a:p>
        </p:txBody>
      </p:sp>
      <p:pic>
        <p:nvPicPr>
          <p:cNvPr id="5" name="Picture 4">
            <a:extLst>
              <a:ext uri="{FF2B5EF4-FFF2-40B4-BE49-F238E27FC236}">
                <a16:creationId xmlns:a16="http://schemas.microsoft.com/office/drawing/2014/main" id="{270511C2-C762-0A49-BE08-E0A611B48E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0988"/>
            <a:ext cx="3378200" cy="749300"/>
          </a:xfrm>
          <a:prstGeom prst="rect">
            <a:avLst/>
          </a:prstGeom>
        </p:spPr>
      </p:pic>
    </p:spTree>
    <p:extLst>
      <p:ext uri="{BB962C8B-B14F-4D97-AF65-F5344CB8AC3E}">
        <p14:creationId xmlns:p14="http://schemas.microsoft.com/office/powerpoint/2010/main" val="751053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B4E73-D50C-44E0-9232-7403167B8716}"/>
              </a:ext>
            </a:extLst>
          </p:cNvPr>
          <p:cNvSpPr>
            <a:spLocks noGrp="1"/>
          </p:cNvSpPr>
          <p:nvPr>
            <p:ph type="title"/>
          </p:nvPr>
        </p:nvSpPr>
        <p:spPr>
          <a:xfrm>
            <a:off x="838200" y="0"/>
            <a:ext cx="10515600" cy="1325563"/>
          </a:xfrm>
        </p:spPr>
        <p:txBody>
          <a:bodyPr/>
          <a:lstStyle/>
          <a:p>
            <a:pPr algn="ctr"/>
            <a:r>
              <a:rPr lang="en-US" b="1" i="1" u="sng" dirty="0"/>
              <a:t>Overview</a:t>
            </a:r>
          </a:p>
        </p:txBody>
      </p:sp>
      <p:graphicFrame>
        <p:nvGraphicFramePr>
          <p:cNvPr id="6" name="Content Placeholder 5">
            <a:extLst>
              <a:ext uri="{FF2B5EF4-FFF2-40B4-BE49-F238E27FC236}">
                <a16:creationId xmlns:a16="http://schemas.microsoft.com/office/drawing/2014/main" id="{A1F0D3F0-1EF9-40BB-BA62-A0E521256693}"/>
              </a:ext>
            </a:extLst>
          </p:cNvPr>
          <p:cNvGraphicFramePr>
            <a:graphicFrameLocks noGrp="1"/>
          </p:cNvGraphicFramePr>
          <p:nvPr>
            <p:ph idx="1"/>
            <p:extLst>
              <p:ext uri="{D42A27DB-BD31-4B8C-83A1-F6EECF244321}">
                <p14:modId xmlns:p14="http://schemas.microsoft.com/office/powerpoint/2010/main" val="1730079733"/>
              </p:ext>
            </p:extLst>
          </p:nvPr>
        </p:nvGraphicFramePr>
        <p:xfrm>
          <a:off x="-911087" y="3228612"/>
          <a:ext cx="8703366" cy="1404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33D1A479-E5E7-4698-82F6-B0628D062A6F}"/>
              </a:ext>
            </a:extLst>
          </p:cNvPr>
          <p:cNvGraphicFramePr/>
          <p:nvPr>
            <p:extLst>
              <p:ext uri="{D42A27DB-BD31-4B8C-83A1-F6EECF244321}">
                <p14:modId xmlns:p14="http://schemas.microsoft.com/office/powerpoint/2010/main" val="3231380039"/>
              </p:ext>
            </p:extLst>
          </p:nvPr>
        </p:nvGraphicFramePr>
        <p:xfrm>
          <a:off x="8081841" y="1428756"/>
          <a:ext cx="4144619" cy="36702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a:extLst>
              <a:ext uri="{FF2B5EF4-FFF2-40B4-BE49-F238E27FC236}">
                <a16:creationId xmlns:a16="http://schemas.microsoft.com/office/drawing/2014/main" id="{23E11236-45CE-410C-A1F5-831ECFDD432E}"/>
              </a:ext>
            </a:extLst>
          </p:cNvPr>
          <p:cNvGraphicFramePr/>
          <p:nvPr>
            <p:extLst>
              <p:ext uri="{D42A27DB-BD31-4B8C-83A1-F6EECF244321}">
                <p14:modId xmlns:p14="http://schemas.microsoft.com/office/powerpoint/2010/main" val="1072356408"/>
              </p:ext>
            </p:extLst>
          </p:nvPr>
        </p:nvGraphicFramePr>
        <p:xfrm>
          <a:off x="639251" y="4736426"/>
          <a:ext cx="10913497" cy="210928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Diagram 10">
            <a:extLst>
              <a:ext uri="{FF2B5EF4-FFF2-40B4-BE49-F238E27FC236}">
                <a16:creationId xmlns:a16="http://schemas.microsoft.com/office/drawing/2014/main" id="{57652DA6-6AA0-4B84-A8D3-D13E7044AA1B}"/>
              </a:ext>
            </a:extLst>
          </p:cNvPr>
          <p:cNvGraphicFramePr/>
          <p:nvPr>
            <p:extLst>
              <p:ext uri="{D42A27DB-BD31-4B8C-83A1-F6EECF244321}">
                <p14:modId xmlns:p14="http://schemas.microsoft.com/office/powerpoint/2010/main" val="1743296709"/>
              </p:ext>
            </p:extLst>
          </p:nvPr>
        </p:nvGraphicFramePr>
        <p:xfrm>
          <a:off x="3239824" y="1138996"/>
          <a:ext cx="4718313" cy="196515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2" name="Diagram 11">
            <a:extLst>
              <a:ext uri="{FF2B5EF4-FFF2-40B4-BE49-F238E27FC236}">
                <a16:creationId xmlns:a16="http://schemas.microsoft.com/office/drawing/2014/main" id="{19000AB9-E554-4925-8E37-825E293B74E8}"/>
              </a:ext>
            </a:extLst>
          </p:cNvPr>
          <p:cNvGraphicFramePr/>
          <p:nvPr>
            <p:extLst>
              <p:ext uri="{D42A27DB-BD31-4B8C-83A1-F6EECF244321}">
                <p14:modId xmlns:p14="http://schemas.microsoft.com/office/powerpoint/2010/main" val="186501978"/>
              </p:ext>
            </p:extLst>
          </p:nvPr>
        </p:nvGraphicFramePr>
        <p:xfrm>
          <a:off x="330974" y="914399"/>
          <a:ext cx="2756782" cy="2317037"/>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4" name="Diagram 13">
            <a:extLst>
              <a:ext uri="{FF2B5EF4-FFF2-40B4-BE49-F238E27FC236}">
                <a16:creationId xmlns:a16="http://schemas.microsoft.com/office/drawing/2014/main" id="{79D451FD-2E86-4A4C-A50E-BE0F368C1CE5}"/>
              </a:ext>
            </a:extLst>
          </p:cNvPr>
          <p:cNvGraphicFramePr/>
          <p:nvPr>
            <p:extLst>
              <p:ext uri="{D42A27DB-BD31-4B8C-83A1-F6EECF244321}">
                <p14:modId xmlns:p14="http://schemas.microsoft.com/office/powerpoint/2010/main" val="1629013754"/>
              </p:ext>
            </p:extLst>
          </p:nvPr>
        </p:nvGraphicFramePr>
        <p:xfrm>
          <a:off x="8081841" y="206386"/>
          <a:ext cx="3843130" cy="122237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pic>
        <p:nvPicPr>
          <p:cNvPr id="9" name="Picture 8">
            <a:extLst>
              <a:ext uri="{FF2B5EF4-FFF2-40B4-BE49-F238E27FC236}">
                <a16:creationId xmlns:a16="http://schemas.microsoft.com/office/drawing/2014/main" id="{927CB64F-9991-3B41-8869-404AEF9854CC}"/>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0" y="280988"/>
            <a:ext cx="3378200" cy="749300"/>
          </a:xfrm>
          <a:prstGeom prst="rect">
            <a:avLst/>
          </a:prstGeom>
        </p:spPr>
      </p:pic>
    </p:spTree>
    <p:extLst>
      <p:ext uri="{BB962C8B-B14F-4D97-AF65-F5344CB8AC3E}">
        <p14:creationId xmlns:p14="http://schemas.microsoft.com/office/powerpoint/2010/main" val="385254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7CD5E-47B0-4B76-9F1D-7F17A9BC496D}"/>
              </a:ext>
            </a:extLst>
          </p:cNvPr>
          <p:cNvSpPr>
            <a:spLocks noGrp="1"/>
          </p:cNvSpPr>
          <p:nvPr>
            <p:ph type="title"/>
          </p:nvPr>
        </p:nvSpPr>
        <p:spPr>
          <a:xfrm>
            <a:off x="3086099" y="162560"/>
            <a:ext cx="8810211" cy="650875"/>
          </a:xfrm>
        </p:spPr>
        <p:txBody>
          <a:bodyPr>
            <a:normAutofit fontScale="90000"/>
          </a:bodyPr>
          <a:lstStyle/>
          <a:p>
            <a:pPr algn="ctr"/>
            <a:r>
              <a:rPr lang="en-US" b="1" i="1" u="sng" dirty="0"/>
              <a:t>Tensions &amp; Competition in a Shifting Global Landscape</a:t>
            </a:r>
          </a:p>
        </p:txBody>
      </p:sp>
      <p:graphicFrame>
        <p:nvGraphicFramePr>
          <p:cNvPr id="4" name="Content Placeholder 3">
            <a:extLst>
              <a:ext uri="{FF2B5EF4-FFF2-40B4-BE49-F238E27FC236}">
                <a16:creationId xmlns:a16="http://schemas.microsoft.com/office/drawing/2014/main" id="{0976F5EB-5424-494E-91C7-266F1E0AFB6A}"/>
              </a:ext>
            </a:extLst>
          </p:cNvPr>
          <p:cNvGraphicFramePr>
            <a:graphicFrameLocks noGrp="1"/>
          </p:cNvGraphicFramePr>
          <p:nvPr>
            <p:ph idx="1"/>
            <p:extLst>
              <p:ext uri="{D42A27DB-BD31-4B8C-83A1-F6EECF244321}">
                <p14:modId xmlns:p14="http://schemas.microsoft.com/office/powerpoint/2010/main" val="719653595"/>
              </p:ext>
            </p:extLst>
          </p:nvPr>
        </p:nvGraphicFramePr>
        <p:xfrm>
          <a:off x="132522" y="1072515"/>
          <a:ext cx="11763789" cy="2654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420BDCE9-0F9A-47C5-9EEA-7167E1A8D04B}"/>
              </a:ext>
            </a:extLst>
          </p:cNvPr>
          <p:cNvGraphicFramePr/>
          <p:nvPr>
            <p:extLst>
              <p:ext uri="{D42A27DB-BD31-4B8C-83A1-F6EECF244321}">
                <p14:modId xmlns:p14="http://schemas.microsoft.com/office/powerpoint/2010/main" val="712232551"/>
              </p:ext>
            </p:extLst>
          </p:nvPr>
        </p:nvGraphicFramePr>
        <p:xfrm>
          <a:off x="132522" y="3726738"/>
          <a:ext cx="11883266" cy="31312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Picture 4">
            <a:extLst>
              <a:ext uri="{FF2B5EF4-FFF2-40B4-BE49-F238E27FC236}">
                <a16:creationId xmlns:a16="http://schemas.microsoft.com/office/drawing/2014/main" id="{6476E2B4-9BB6-D744-9CA3-A937EA90050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280988"/>
            <a:ext cx="3378200" cy="749300"/>
          </a:xfrm>
          <a:prstGeom prst="rect">
            <a:avLst/>
          </a:prstGeom>
        </p:spPr>
      </p:pic>
    </p:spTree>
    <p:extLst>
      <p:ext uri="{BB962C8B-B14F-4D97-AF65-F5344CB8AC3E}">
        <p14:creationId xmlns:p14="http://schemas.microsoft.com/office/powerpoint/2010/main" val="224939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4CCA5492-BE89-4F50-818E-94CAA3D5017C}"/>
              </a:ext>
            </a:extLst>
          </p:cNvPr>
          <p:cNvGraphicFramePr/>
          <p:nvPr>
            <p:extLst>
              <p:ext uri="{D42A27DB-BD31-4B8C-83A1-F6EECF244321}">
                <p14:modId xmlns:p14="http://schemas.microsoft.com/office/powerpoint/2010/main" val="3214169216"/>
              </p:ext>
            </p:extLst>
          </p:nvPr>
        </p:nvGraphicFramePr>
        <p:xfrm>
          <a:off x="5941060" y="928686"/>
          <a:ext cx="6234112" cy="44434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F7D14F8-4EF0-463F-97D5-3CF13F856EE1}"/>
              </a:ext>
            </a:extLst>
          </p:cNvPr>
          <p:cNvGraphicFramePr/>
          <p:nvPr>
            <p:extLst>
              <p:ext uri="{D42A27DB-BD31-4B8C-83A1-F6EECF244321}">
                <p14:modId xmlns:p14="http://schemas.microsoft.com/office/powerpoint/2010/main" val="3215980083"/>
              </p:ext>
            </p:extLst>
          </p:nvPr>
        </p:nvGraphicFramePr>
        <p:xfrm>
          <a:off x="271462" y="928687"/>
          <a:ext cx="5351781" cy="4443413"/>
        </p:xfrm>
        <a:graphic>
          <a:graphicData uri="http://schemas.openxmlformats.org/drawingml/2006/chart">
            <c:chart xmlns:c="http://schemas.openxmlformats.org/drawingml/2006/chart" xmlns:r="http://schemas.openxmlformats.org/officeDocument/2006/relationships" r:id="rId3"/>
          </a:graphicData>
        </a:graphic>
      </p:graphicFrame>
      <p:sp>
        <p:nvSpPr>
          <p:cNvPr id="2" name="Content Placeholder 1">
            <a:extLst>
              <a:ext uri="{FF2B5EF4-FFF2-40B4-BE49-F238E27FC236}">
                <a16:creationId xmlns:a16="http://schemas.microsoft.com/office/drawing/2014/main" id="{CAC4F82E-1E0E-8C45-9078-2A7D8FA16B52}"/>
              </a:ext>
            </a:extLst>
          </p:cNvPr>
          <p:cNvSpPr>
            <a:spLocks noGrp="1"/>
          </p:cNvSpPr>
          <p:nvPr>
            <p:ph idx="1"/>
          </p:nvPr>
        </p:nvSpPr>
        <p:spPr>
          <a:xfrm>
            <a:off x="589279" y="5372100"/>
            <a:ext cx="11097895" cy="1485899"/>
          </a:xfrm>
        </p:spPr>
        <p:txBody>
          <a:bodyPr>
            <a:normAutofit/>
          </a:bodyPr>
          <a:lstStyle/>
          <a:p>
            <a:r>
              <a:rPr lang="en-US" sz="1600" dirty="0"/>
              <a:t>Statistical modeling on media narratives revealed concerns for informational and cultural vulnerabilities and demonstrated the importance of maximizing economic and diplomatic capabilities. </a:t>
            </a:r>
          </a:p>
          <a:p>
            <a:r>
              <a:rPr lang="en-US" sz="1600" dirty="0"/>
              <a:t>China was the only nation to view the FGO positively, largely due to its projection of itself as a rising power within the global order with the economic and technological ability to succeed in future global competition. </a:t>
            </a:r>
          </a:p>
          <a:p>
            <a:r>
              <a:rPr lang="en-US" sz="1600" dirty="0"/>
              <a:t>All of the nations shared in having an exceptionally negative perspective on the US and its role within the global order.</a:t>
            </a:r>
          </a:p>
        </p:txBody>
      </p:sp>
      <p:pic>
        <p:nvPicPr>
          <p:cNvPr id="7" name="Picture 6">
            <a:extLst>
              <a:ext uri="{FF2B5EF4-FFF2-40B4-BE49-F238E27FC236}">
                <a16:creationId xmlns:a16="http://schemas.microsoft.com/office/drawing/2014/main" id="{746CD673-5D2D-2646-B915-508E260254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0988"/>
            <a:ext cx="3378200" cy="749300"/>
          </a:xfrm>
          <a:prstGeom prst="rect">
            <a:avLst/>
          </a:prstGeom>
        </p:spPr>
      </p:pic>
    </p:spTree>
    <p:extLst>
      <p:ext uri="{BB962C8B-B14F-4D97-AF65-F5344CB8AC3E}">
        <p14:creationId xmlns:p14="http://schemas.microsoft.com/office/powerpoint/2010/main" val="116437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65FA-85DD-4A47-91DF-93715D7FDB35}"/>
              </a:ext>
            </a:extLst>
          </p:cNvPr>
          <p:cNvSpPr>
            <a:spLocks noGrp="1"/>
          </p:cNvSpPr>
          <p:nvPr>
            <p:ph type="title"/>
          </p:nvPr>
        </p:nvSpPr>
        <p:spPr>
          <a:xfrm>
            <a:off x="838200" y="0"/>
            <a:ext cx="11138450" cy="1325563"/>
          </a:xfrm>
        </p:spPr>
        <p:txBody>
          <a:bodyPr/>
          <a:lstStyle/>
          <a:p>
            <a:pPr algn="ctr"/>
            <a:r>
              <a:rPr lang="en-US" b="1" i="1" u="sng" dirty="0"/>
              <a:t>Statistical Modeling</a:t>
            </a:r>
          </a:p>
        </p:txBody>
      </p:sp>
      <p:graphicFrame>
        <p:nvGraphicFramePr>
          <p:cNvPr id="11" name="Content Placeholder 10">
            <a:extLst>
              <a:ext uri="{FF2B5EF4-FFF2-40B4-BE49-F238E27FC236}">
                <a16:creationId xmlns:a16="http://schemas.microsoft.com/office/drawing/2014/main" id="{F7F764CE-068C-4981-A144-43B5DDEA619A}"/>
              </a:ext>
            </a:extLst>
          </p:cNvPr>
          <p:cNvGraphicFramePr>
            <a:graphicFrameLocks noGrp="1"/>
          </p:cNvGraphicFramePr>
          <p:nvPr>
            <p:ph idx="1"/>
            <p:extLst>
              <p:ext uri="{D42A27DB-BD31-4B8C-83A1-F6EECF244321}">
                <p14:modId xmlns:p14="http://schemas.microsoft.com/office/powerpoint/2010/main" val="3532262169"/>
              </p:ext>
            </p:extLst>
          </p:nvPr>
        </p:nvGraphicFramePr>
        <p:xfrm>
          <a:off x="215350" y="1000230"/>
          <a:ext cx="2753137" cy="2514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86B686A0-46FB-4F09-BB89-0FE4250D79A3}"/>
              </a:ext>
            </a:extLst>
          </p:cNvPr>
          <p:cNvGraphicFramePr/>
          <p:nvPr>
            <p:extLst>
              <p:ext uri="{D42A27DB-BD31-4B8C-83A1-F6EECF244321}">
                <p14:modId xmlns:p14="http://schemas.microsoft.com/office/powerpoint/2010/main" val="3412969506"/>
              </p:ext>
            </p:extLst>
          </p:nvPr>
        </p:nvGraphicFramePr>
        <p:xfrm>
          <a:off x="2809460" y="1235400"/>
          <a:ext cx="3167268" cy="20441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a:extLst>
              <a:ext uri="{FF2B5EF4-FFF2-40B4-BE49-F238E27FC236}">
                <a16:creationId xmlns:a16="http://schemas.microsoft.com/office/drawing/2014/main" id="{F6D0E56E-5F71-430B-A76C-7A99F6B8EAE9}"/>
              </a:ext>
            </a:extLst>
          </p:cNvPr>
          <p:cNvGraphicFramePr/>
          <p:nvPr>
            <p:extLst>
              <p:ext uri="{D42A27DB-BD31-4B8C-83A1-F6EECF244321}">
                <p14:modId xmlns:p14="http://schemas.microsoft.com/office/powerpoint/2010/main" val="2242672829"/>
              </p:ext>
            </p:extLst>
          </p:nvPr>
        </p:nvGraphicFramePr>
        <p:xfrm>
          <a:off x="8769624" y="934021"/>
          <a:ext cx="3207026" cy="257883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2" name="Diagram 11">
            <a:extLst>
              <a:ext uri="{FF2B5EF4-FFF2-40B4-BE49-F238E27FC236}">
                <a16:creationId xmlns:a16="http://schemas.microsoft.com/office/drawing/2014/main" id="{84933A88-8857-4B96-9E70-9795016FE74B}"/>
              </a:ext>
            </a:extLst>
          </p:cNvPr>
          <p:cNvGraphicFramePr/>
          <p:nvPr>
            <p:extLst>
              <p:ext uri="{D42A27DB-BD31-4B8C-83A1-F6EECF244321}">
                <p14:modId xmlns:p14="http://schemas.microsoft.com/office/powerpoint/2010/main" val="1979436704"/>
              </p:ext>
            </p:extLst>
          </p:nvPr>
        </p:nvGraphicFramePr>
        <p:xfrm>
          <a:off x="5976728" y="934021"/>
          <a:ext cx="2875721" cy="273702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3" name="Diagram 12">
            <a:extLst>
              <a:ext uri="{FF2B5EF4-FFF2-40B4-BE49-F238E27FC236}">
                <a16:creationId xmlns:a16="http://schemas.microsoft.com/office/drawing/2014/main" id="{817296D9-B2E2-462A-A03D-5B511575DCBA}"/>
              </a:ext>
            </a:extLst>
          </p:cNvPr>
          <p:cNvGraphicFramePr/>
          <p:nvPr>
            <p:extLst>
              <p:ext uri="{D42A27DB-BD31-4B8C-83A1-F6EECF244321}">
                <p14:modId xmlns:p14="http://schemas.microsoft.com/office/powerpoint/2010/main" val="3842159291"/>
              </p:ext>
            </p:extLst>
          </p:nvPr>
        </p:nvGraphicFramePr>
        <p:xfrm>
          <a:off x="8852449" y="3671043"/>
          <a:ext cx="2888976" cy="2600114"/>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5" name="Diagram 4">
            <a:extLst>
              <a:ext uri="{FF2B5EF4-FFF2-40B4-BE49-F238E27FC236}">
                <a16:creationId xmlns:a16="http://schemas.microsoft.com/office/drawing/2014/main" id="{D5EFA37E-85C7-4E05-AD88-233B6483CA52}"/>
              </a:ext>
            </a:extLst>
          </p:cNvPr>
          <p:cNvGraphicFramePr/>
          <p:nvPr>
            <p:extLst>
              <p:ext uri="{D42A27DB-BD31-4B8C-83A1-F6EECF244321}">
                <p14:modId xmlns:p14="http://schemas.microsoft.com/office/powerpoint/2010/main" val="893064205"/>
              </p:ext>
            </p:extLst>
          </p:nvPr>
        </p:nvGraphicFramePr>
        <p:xfrm>
          <a:off x="2448339" y="3847806"/>
          <a:ext cx="3167269" cy="2312479"/>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14" name="Diagram 13">
            <a:extLst>
              <a:ext uri="{FF2B5EF4-FFF2-40B4-BE49-F238E27FC236}">
                <a16:creationId xmlns:a16="http://schemas.microsoft.com/office/drawing/2014/main" id="{1FCE81B6-BB2B-43DB-A3E9-D557A6727F87}"/>
              </a:ext>
            </a:extLst>
          </p:cNvPr>
          <p:cNvGraphicFramePr/>
          <p:nvPr>
            <p:extLst>
              <p:ext uri="{D42A27DB-BD31-4B8C-83A1-F6EECF244321}">
                <p14:modId xmlns:p14="http://schemas.microsoft.com/office/powerpoint/2010/main" val="2154991001"/>
              </p:ext>
            </p:extLst>
          </p:nvPr>
        </p:nvGraphicFramePr>
        <p:xfrm>
          <a:off x="5830954" y="3981996"/>
          <a:ext cx="3167268" cy="20441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15" name="Diagram 14">
            <a:extLst>
              <a:ext uri="{FF2B5EF4-FFF2-40B4-BE49-F238E27FC236}">
                <a16:creationId xmlns:a16="http://schemas.microsoft.com/office/drawing/2014/main" id="{D615C9DC-536B-4C66-9B11-D07EFA522765}"/>
              </a:ext>
            </a:extLst>
          </p:cNvPr>
          <p:cNvGraphicFramePr/>
          <p:nvPr>
            <p:extLst>
              <p:ext uri="{D42A27DB-BD31-4B8C-83A1-F6EECF244321}">
                <p14:modId xmlns:p14="http://schemas.microsoft.com/office/powerpoint/2010/main" val="3958098426"/>
              </p:ext>
            </p:extLst>
          </p:nvPr>
        </p:nvGraphicFramePr>
        <p:xfrm>
          <a:off x="-372719" y="3814732"/>
          <a:ext cx="3207026" cy="2578839"/>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pic>
        <p:nvPicPr>
          <p:cNvPr id="16" name="Picture 15">
            <a:extLst>
              <a:ext uri="{FF2B5EF4-FFF2-40B4-BE49-F238E27FC236}">
                <a16:creationId xmlns:a16="http://schemas.microsoft.com/office/drawing/2014/main" id="{2479BAE6-4EAB-8243-8598-F45B899A78B7}"/>
              </a:ext>
            </a:extLst>
          </p:cNvPr>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0" y="280988"/>
            <a:ext cx="3378200" cy="749300"/>
          </a:xfrm>
          <a:prstGeom prst="rect">
            <a:avLst/>
          </a:prstGeom>
        </p:spPr>
      </p:pic>
    </p:spTree>
    <p:extLst>
      <p:ext uri="{BB962C8B-B14F-4D97-AF65-F5344CB8AC3E}">
        <p14:creationId xmlns:p14="http://schemas.microsoft.com/office/powerpoint/2010/main" val="326426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39402-0A3B-4249-86CC-EC94BEB28393}"/>
              </a:ext>
            </a:extLst>
          </p:cNvPr>
          <p:cNvSpPr>
            <a:spLocks noGrp="1"/>
          </p:cNvSpPr>
          <p:nvPr>
            <p:ph type="title"/>
          </p:nvPr>
        </p:nvSpPr>
        <p:spPr>
          <a:xfrm>
            <a:off x="3686174" y="365125"/>
            <a:ext cx="7667625" cy="1325563"/>
          </a:xfrm>
        </p:spPr>
        <p:txBody>
          <a:bodyPr/>
          <a:lstStyle/>
          <a:p>
            <a:r>
              <a:rPr lang="en-US" b="1" i="1" u="sng" dirty="0"/>
              <a:t>Implications for US Security</a:t>
            </a:r>
          </a:p>
        </p:txBody>
      </p:sp>
      <p:sp>
        <p:nvSpPr>
          <p:cNvPr id="3" name="Content Placeholder 2">
            <a:extLst>
              <a:ext uri="{FF2B5EF4-FFF2-40B4-BE49-F238E27FC236}">
                <a16:creationId xmlns:a16="http://schemas.microsoft.com/office/drawing/2014/main" id="{572A5B8A-0BFC-43BB-8C9B-B6F09D41D12F}"/>
              </a:ext>
            </a:extLst>
          </p:cNvPr>
          <p:cNvSpPr>
            <a:spLocks noGrp="1"/>
          </p:cNvSpPr>
          <p:nvPr>
            <p:ph idx="1"/>
          </p:nvPr>
        </p:nvSpPr>
        <p:spPr>
          <a:xfrm>
            <a:off x="142875" y="1825624"/>
            <a:ext cx="11210925" cy="4875213"/>
          </a:xfrm>
        </p:spPr>
        <p:txBody>
          <a:bodyPr>
            <a:normAutofit fontScale="62500" lnSpcReduction="20000"/>
          </a:bodyPr>
          <a:lstStyle/>
          <a:p>
            <a:pPr marL="0" indent="0">
              <a:buNone/>
            </a:pPr>
            <a:r>
              <a:rPr lang="en-US" b="1" dirty="0"/>
              <a:t>Potential Challenges to the US</a:t>
            </a:r>
          </a:p>
          <a:p>
            <a:r>
              <a:rPr lang="en-US" sz="2900" dirty="0"/>
              <a:t>US competitors express rising insecurity within the international system threatening greater destabilization.</a:t>
            </a:r>
          </a:p>
          <a:p>
            <a:r>
              <a:rPr lang="en-US" sz="2900" dirty="0"/>
              <a:t>While US pressure appears to be weakening Russian and Iranian abilities to compete globally, the US must ensure it maintains the diplomatic support of its allies.</a:t>
            </a:r>
          </a:p>
          <a:p>
            <a:r>
              <a:rPr lang="en-US" sz="2900" dirty="0"/>
              <a:t>Russia appears committed to developing alternative diplomatic and economic partnerships with Eurasia and China.</a:t>
            </a:r>
          </a:p>
          <a:p>
            <a:r>
              <a:rPr lang="en-US" sz="2900" dirty="0"/>
              <a:t>Views of the US as in decline jeopardizes future US influence. The US should consider developing a strategy highlighting its diplomatic and global leadership potential, especially in areas such as technological innovation.</a:t>
            </a:r>
          </a:p>
          <a:p>
            <a:pPr marL="0" indent="0">
              <a:buNone/>
            </a:pPr>
            <a:endParaRPr lang="en-US" sz="2900" b="1" dirty="0"/>
          </a:p>
          <a:p>
            <a:pPr marL="0" indent="0">
              <a:buNone/>
            </a:pPr>
            <a:r>
              <a:rPr lang="en-US" b="1" dirty="0"/>
              <a:t>Potential Openings for the US</a:t>
            </a:r>
          </a:p>
          <a:p>
            <a:r>
              <a:rPr lang="en-US" sz="2900" dirty="0"/>
              <a:t>US competitors appear vulnerable to US leadership regarding multilateral economic and diplomatic partnerships. </a:t>
            </a:r>
            <a:r>
              <a:rPr lang="en-US" sz="2900"/>
              <a:t>Such partnerships</a:t>
            </a:r>
            <a:r>
              <a:rPr lang="en-US" sz="2900" dirty="0"/>
              <a:t>, especially with Western European countries, are force multipliers when dealing with Iran, China, and Venezuela.</a:t>
            </a:r>
          </a:p>
          <a:p>
            <a:r>
              <a:rPr lang="en-US" sz="2900" dirty="0"/>
              <a:t>US offering of economic pacts and technology sharing could be powerful inducements for Chinese and Venezuelan cooperation.</a:t>
            </a:r>
          </a:p>
          <a:p>
            <a:r>
              <a:rPr lang="en-US" sz="2900" dirty="0"/>
              <a:t>US-China cooperation on economic and diplomatic issues can help support US influence.</a:t>
            </a:r>
          </a:p>
          <a:p>
            <a:r>
              <a:rPr lang="en-US" sz="2900" dirty="0"/>
              <a:t>US media and information dominance is a significant advantage and a concern for Russia and Iran specifically. Cultural encroachment and the ability for the US to set the parameters of, and narratives on, international events via media are weapons of global competition that are acknowledged vulnerabilities by Russia and Iran.</a:t>
            </a:r>
          </a:p>
        </p:txBody>
      </p:sp>
      <p:pic>
        <p:nvPicPr>
          <p:cNvPr id="4" name="Picture 3">
            <a:extLst>
              <a:ext uri="{FF2B5EF4-FFF2-40B4-BE49-F238E27FC236}">
                <a16:creationId xmlns:a16="http://schemas.microsoft.com/office/drawing/2014/main" id="{C2F68FCB-6AAB-F346-9EFB-0078925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0988"/>
            <a:ext cx="3378200" cy="749300"/>
          </a:xfrm>
          <a:prstGeom prst="rect">
            <a:avLst/>
          </a:prstGeom>
        </p:spPr>
      </p:pic>
    </p:spTree>
    <p:extLst>
      <p:ext uri="{BB962C8B-B14F-4D97-AF65-F5344CB8AC3E}">
        <p14:creationId xmlns:p14="http://schemas.microsoft.com/office/powerpoint/2010/main" val="94348202"/>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861</Words>
  <Application>Microsoft Macintosh PowerPoint</Application>
  <PresentationFormat>Widescreen</PresentationFormat>
  <Paragraphs>101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Future of Global Competition &amp; Conflict Final Report: Comparative Analysis</vt:lpstr>
      <vt:lpstr>Overview</vt:lpstr>
      <vt:lpstr>Tensions &amp; Competition in a Shifting Global Landscape</vt:lpstr>
      <vt:lpstr>PowerPoint Presentation</vt:lpstr>
      <vt:lpstr>Statistical Modeling</vt:lpstr>
      <vt:lpstr>Implications for US Security</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Microsoft Office User</cp:lastModifiedBy>
  <cp:revision>18</cp:revision>
  <dcterms:created xsi:type="dcterms:W3CDTF">2019-11-02T13:05:25Z</dcterms:created>
  <dcterms:modified xsi:type="dcterms:W3CDTF">2019-11-04T14:37:47Z</dcterms:modified>
</cp:coreProperties>
</file>